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4" r:id="rId1"/>
    <p:sldMasterId id="2147484207" r:id="rId2"/>
  </p:sldMasterIdLst>
  <p:notesMasterIdLst>
    <p:notesMasterId r:id="rId13"/>
  </p:notesMasterIdLst>
  <p:sldIdLst>
    <p:sldId id="258" r:id="rId3"/>
    <p:sldId id="260" r:id="rId4"/>
    <p:sldId id="294" r:id="rId5"/>
    <p:sldId id="301" r:id="rId6"/>
    <p:sldId id="272" r:id="rId7"/>
    <p:sldId id="296" r:id="rId8"/>
    <p:sldId id="308" r:id="rId9"/>
    <p:sldId id="309" r:id="rId10"/>
    <p:sldId id="310" r:id="rId11"/>
    <p:sldId id="300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49FF"/>
    <a:srgbClr val="A0BC16"/>
    <a:srgbClr val="FFFFFF"/>
    <a:srgbClr val="C0C0C0"/>
    <a:srgbClr val="5F5F5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94675" autoAdjust="0"/>
  </p:normalViewPr>
  <p:slideViewPr>
    <p:cSldViewPr snapToObjects="1" showGuides="1">
      <p:cViewPr varScale="1">
        <p:scale>
          <a:sx n="119" d="100"/>
          <a:sy n="119" d="100"/>
        </p:scale>
        <p:origin x="1714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9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95" d="100"/>
          <a:sy n="95" d="100"/>
        </p:scale>
        <p:origin x="-3570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F1AED-78D3-483E-89D8-75A62EEECFD1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9521E-19BE-4F3A-8DB8-E4C3F6C3A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47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4419600" y="1447800"/>
            <a:ext cx="4495800" cy="2667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419600" y="4343400"/>
            <a:ext cx="4495800" cy="18288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57791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27000"/>
            <a:ext cx="5334000" cy="1020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F9A323-12DD-8129-DC5E-D7EA0CE4BFE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924800" y="127000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2185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27000"/>
            <a:ext cx="5334000" cy="1020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F9A323-12DD-8129-DC5E-D7EA0CE4BFE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924800" y="127000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7887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27000"/>
            <a:ext cx="5334000" cy="1020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F9A323-12DD-8129-DC5E-D7EA0CE4BFE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924800" y="127000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6807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27000"/>
            <a:ext cx="6781800" cy="10207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4977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9816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50650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42672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447800"/>
            <a:ext cx="42672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77000"/>
            <a:ext cx="1905000" cy="3381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8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77000"/>
            <a:ext cx="1905000" cy="3381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28084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900" y="127000"/>
            <a:ext cx="6743700" cy="10207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18753" y="6488668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6C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Count on Us!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-152400" y="-180109"/>
            <a:ext cx="9677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512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27000"/>
            <a:ext cx="5334000" cy="1020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F9A323-12DD-8129-DC5E-D7EA0CE4BFE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924800" y="127000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7096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27000"/>
            <a:ext cx="5334000" cy="1020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F9A323-12DD-8129-DC5E-D7EA0CE4BFE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924800" y="127000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316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21" name="Rectangle 73"/>
          <p:cNvSpPr>
            <a:spLocks noChangeArrowheads="1"/>
          </p:cNvSpPr>
          <p:nvPr/>
        </p:nvSpPr>
        <p:spPr bwMode="auto">
          <a:xfrm flipV="1">
            <a:off x="0" y="6400800"/>
            <a:ext cx="9144000" cy="76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21176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7" rIns="91435" bIns="45717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4478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393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</p:sldLayoutIdLst>
  <p:hf sldNum="0"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173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345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518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690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223838" indent="-22383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674688" indent="-22701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2pPr>
      <a:lvl3pPr marL="971550" indent="-11906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sz="2000" b="1">
          <a:solidFill>
            <a:schemeClr val="tx1"/>
          </a:solidFill>
          <a:latin typeface="+mn-lt"/>
        </a:defRPr>
      </a:lvl3pPr>
      <a:lvl4pPr marL="1544638" indent="-17303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4pPr>
      <a:lvl5pPr marL="1944688" indent="-11588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 b="1">
          <a:solidFill>
            <a:schemeClr val="tx1"/>
          </a:solidFill>
          <a:latin typeface="+mn-lt"/>
        </a:defRPr>
      </a:lvl5pPr>
      <a:lvl6pPr marL="2403331" indent="-117468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 b="1">
          <a:solidFill>
            <a:schemeClr val="tx1"/>
          </a:solidFill>
          <a:latin typeface="+mn-lt"/>
        </a:defRPr>
      </a:lvl6pPr>
      <a:lvl7pPr marL="2860504" indent="-117468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 b="1">
          <a:solidFill>
            <a:schemeClr val="tx1"/>
          </a:solidFill>
          <a:latin typeface="+mn-lt"/>
        </a:defRPr>
      </a:lvl7pPr>
      <a:lvl8pPr marL="3317675" indent="-117468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 b="1">
          <a:solidFill>
            <a:schemeClr val="tx1"/>
          </a:solidFill>
          <a:latin typeface="+mn-lt"/>
        </a:defRPr>
      </a:lvl8pPr>
      <a:lvl9pPr marL="3774848" indent="-117468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5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8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0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3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35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8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1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127000"/>
            <a:ext cx="67437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47800"/>
            <a:ext cx="8686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320" name="Rectangle 72"/>
          <p:cNvSpPr>
            <a:spLocks noChangeArrowheads="1"/>
          </p:cNvSpPr>
          <p:nvPr/>
        </p:nvSpPr>
        <p:spPr bwMode="auto">
          <a:xfrm>
            <a:off x="2024063" y="1212850"/>
            <a:ext cx="5095875" cy="74613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7" rIns="91435" bIns="45717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3321" name="Rectangle 73"/>
          <p:cNvSpPr>
            <a:spLocks noChangeArrowheads="1"/>
          </p:cNvSpPr>
          <p:nvPr/>
        </p:nvSpPr>
        <p:spPr bwMode="auto">
          <a:xfrm flipV="1">
            <a:off x="0" y="6400800"/>
            <a:ext cx="9144000" cy="76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21176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7" rIns="91435" bIns="45717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3322" name="Text Box 74"/>
          <p:cNvSpPr txBox="1">
            <a:spLocks noChangeArrowheads="1"/>
          </p:cNvSpPr>
          <p:nvPr/>
        </p:nvSpPr>
        <p:spPr bwMode="auto">
          <a:xfrm>
            <a:off x="5410200" y="1111250"/>
            <a:ext cx="366871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7" rIns="91435" bIns="45717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7 5 T H   A I R   B A S E   W I N G</a:t>
            </a:r>
          </a:p>
        </p:txBody>
      </p:sp>
      <p:pic>
        <p:nvPicPr>
          <p:cNvPr id="26634" name="Picture 76" descr="smallaf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31900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7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5600" y="50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82A2172-B5D3-1F7D-8CB1-5C7B41CBC9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39000" y="6477000"/>
            <a:ext cx="1905000" cy="3381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67E85F-7DEE-4E08-B160-D7A249FFA5B2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8/21/2023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04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1" r:id="rId3"/>
    <p:sldLayoutId id="2147484212" r:id="rId4"/>
    <p:sldLayoutId id="2147484213" r:id="rId5"/>
    <p:sldLayoutId id="2147484214" r:id="rId6"/>
    <p:sldLayoutId id="2147484218" r:id="rId7"/>
    <p:sldLayoutId id="2147484219" r:id="rId8"/>
    <p:sldLayoutId id="2147484220" r:id="rId9"/>
    <p:sldLayoutId id="2147484221" r:id="rId10"/>
    <p:sldLayoutId id="2147484222" r:id="rId11"/>
  </p:sldLayoutIdLst>
  <p:hf sldNum="0"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173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345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518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690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223838" indent="-22383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674688" indent="-22701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Tx/>
        <a:buSzPct val="7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2pPr>
      <a:lvl3pPr marL="971550" indent="-11906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sz="2000" b="1">
          <a:solidFill>
            <a:schemeClr val="tx1"/>
          </a:solidFill>
          <a:latin typeface="+mn-lt"/>
        </a:defRPr>
      </a:lvl3pPr>
      <a:lvl4pPr marL="1544638" indent="-17303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4pPr>
      <a:lvl5pPr marL="1944688" indent="-11588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 b="1">
          <a:solidFill>
            <a:schemeClr val="tx1"/>
          </a:solidFill>
          <a:latin typeface="+mn-lt"/>
        </a:defRPr>
      </a:lvl5pPr>
      <a:lvl6pPr marL="2403331" indent="-117468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 b="1">
          <a:solidFill>
            <a:schemeClr val="tx1"/>
          </a:solidFill>
          <a:latin typeface="+mn-lt"/>
        </a:defRPr>
      </a:lvl6pPr>
      <a:lvl7pPr marL="2860504" indent="-117468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 b="1">
          <a:solidFill>
            <a:schemeClr val="tx1"/>
          </a:solidFill>
          <a:latin typeface="+mn-lt"/>
        </a:defRPr>
      </a:lvl7pPr>
      <a:lvl8pPr marL="3317675" indent="-117468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 b="1">
          <a:solidFill>
            <a:schemeClr val="tx1"/>
          </a:solidFill>
          <a:latin typeface="+mn-lt"/>
        </a:defRPr>
      </a:lvl8pPr>
      <a:lvl9pPr marL="3774848" indent="-117468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5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8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0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3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35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8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1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hillfss.com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hillfss.com/dfac/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71BC0-BB1C-77B6-AAAE-0D2538620D19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NEW EMPLOYEE ORIENTATION</a:t>
            </a:r>
            <a:br>
              <a:rPr lang="en-US" dirty="0"/>
            </a:br>
            <a:endParaRPr lang="en-US" dirty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endParaRPr lang="en-US" altLang="en-US" dirty="0">
              <a:solidFill>
                <a:schemeClr val="tx1"/>
              </a:solidFill>
            </a:endParaRPr>
          </a:p>
          <a:p>
            <a:pPr algn="r" eaLnBrk="1" hangingPunct="1"/>
            <a:r>
              <a:rPr lang="en-US" altLang="en-US" dirty="0">
                <a:solidFill>
                  <a:schemeClr val="tx1"/>
                </a:solidFill>
              </a:rPr>
              <a:t>Jack Gibbs</a:t>
            </a:r>
          </a:p>
          <a:p>
            <a:pPr algn="r" eaLnBrk="1" hangingPunct="1"/>
            <a:r>
              <a:rPr lang="en-US" altLang="en-US" dirty="0">
                <a:solidFill>
                  <a:schemeClr val="tx1"/>
                </a:solidFill>
              </a:rPr>
              <a:t>775-2005</a:t>
            </a:r>
          </a:p>
          <a:p>
            <a:pPr algn="r" eaLnBrk="1" hangingPunct="1"/>
            <a:r>
              <a:rPr lang="en-US" altLang="en-US" dirty="0">
                <a:solidFill>
                  <a:schemeClr val="tx1"/>
                </a:solidFill>
              </a:rPr>
              <a:t>Jason Bertoldie</a:t>
            </a:r>
          </a:p>
          <a:p>
            <a:pPr algn="r" eaLnBrk="1" hangingPunct="1"/>
            <a:r>
              <a:rPr lang="en-US" altLang="en-US" dirty="0">
                <a:solidFill>
                  <a:schemeClr val="tx1"/>
                </a:solidFill>
              </a:rPr>
              <a:t>777-2151</a:t>
            </a:r>
          </a:p>
          <a:p>
            <a:pPr eaLnBrk="1" hangingPunct="1"/>
            <a:endParaRPr lang="en-US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3A2BF2A-F32A-665B-0301-75264B64B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182880"/>
            <a:ext cx="6254496" cy="941832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NEW EMPLOYEE ORIENTATION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73B3E1-F1AB-0FEB-022C-86968F969700}"/>
              </a:ext>
            </a:extLst>
          </p:cNvPr>
          <p:cNvSpPr txBox="1"/>
          <p:nvPr/>
        </p:nvSpPr>
        <p:spPr>
          <a:xfrm>
            <a:off x="685800" y="1277081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HOW ARE WE DOING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45F496-575F-FEFC-6E62-B5BF38BFE817}"/>
              </a:ext>
            </a:extLst>
          </p:cNvPr>
          <p:cNvSpPr/>
          <p:nvPr/>
        </p:nvSpPr>
        <p:spPr>
          <a:xfrm>
            <a:off x="457200" y="2006114"/>
            <a:ext cx="8229600" cy="48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indent="-225425">
              <a:lnSpc>
                <a:spcPct val="9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Let Us Know</a:t>
            </a:r>
          </a:p>
          <a:p>
            <a:pPr marL="682625" lvl="1" indent="-225425">
              <a:lnSpc>
                <a:spcPct val="9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800" dirty="0"/>
              <a:t>Survey QR code: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5425" indent="-225425">
              <a:lnSpc>
                <a:spcPct val="9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B2A130-43D6-8019-9BC4-BEF952AA63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273" y="3124201"/>
            <a:ext cx="2203454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0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8C921A6-CF52-4690-BEA3-B4547019A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27000"/>
            <a:ext cx="6781800" cy="1020763"/>
          </a:xfrm>
        </p:spPr>
        <p:txBody>
          <a:bodyPr wrap="square" anchor="b">
            <a:normAutofit/>
          </a:bodyPr>
          <a:lstStyle/>
          <a:p>
            <a:r>
              <a:rPr lang="en-US" altLang="en-US" sz="3300" dirty="0"/>
              <a:t>NEW EMPLOYEE ORIENTATION</a:t>
            </a:r>
            <a:endParaRPr lang="en-US" sz="3300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686800" cy="4800600"/>
          </a:xfrm>
        </p:spPr>
        <p:txBody>
          <a:bodyPr wrap="square" anchor="t">
            <a:noAutofit/>
          </a:bodyPr>
          <a:lstStyle/>
          <a:p>
            <a:pPr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sz="2400" b="0" dirty="0"/>
              <a:t>Attendance</a:t>
            </a:r>
          </a:p>
          <a:p>
            <a:pPr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sz="2400" b="0" dirty="0"/>
              <a:t>Emergency Evacuation</a:t>
            </a:r>
          </a:p>
          <a:p>
            <a:pPr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sz="2400" b="0" dirty="0"/>
              <a:t>Active Shooter</a:t>
            </a:r>
          </a:p>
          <a:p>
            <a:pPr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sz="2400" b="0" dirty="0"/>
              <a:t>Break Areas</a:t>
            </a:r>
          </a:p>
          <a:p>
            <a:pPr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sz="2400" b="0" dirty="0"/>
              <a:t>Restrooms</a:t>
            </a:r>
          </a:p>
          <a:p>
            <a:pPr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sz="2400" b="0" dirty="0"/>
              <a:t>Parking</a:t>
            </a:r>
          </a:p>
          <a:p>
            <a:pPr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sz="2400" b="0" dirty="0"/>
              <a:t>Cell Phone Use</a:t>
            </a:r>
          </a:p>
          <a:p>
            <a:pPr marL="0" indent="0" eaLnBrk="1" hangingPunct="1">
              <a:buNone/>
            </a:pPr>
            <a:endParaRPr lang="en-US" altLang="en-US" sz="2400" dirty="0"/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endParaRPr lang="en-US" altLang="en-US" sz="2400" dirty="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400" dirty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 dirty="0"/>
              <a:t> 	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2006114"/>
            <a:ext cx="8229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indent="-225425">
              <a:lnSpc>
                <a:spcPct val="9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Benefits Entitlements Service Team (BEST)</a:t>
            </a:r>
          </a:p>
          <a:p>
            <a:pPr marL="682625" lvl="1" indent="-225425">
              <a:lnSpc>
                <a:spcPct val="9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Phone:  (800)525-0102</a:t>
            </a:r>
          </a:p>
          <a:p>
            <a:pPr marL="225425" indent="-225425">
              <a:lnSpc>
                <a:spcPct val="9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75 Force Support Squadron Website</a:t>
            </a:r>
          </a:p>
          <a:p>
            <a:pPr marL="682625" lvl="1" indent="-225425">
              <a:lnSpc>
                <a:spcPct val="9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HillFSS.com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2625" lvl="1" indent="-225425">
              <a:lnSpc>
                <a:spcPct val="9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41B902-0AB5-733F-8171-59E51ACD5600}"/>
              </a:ext>
            </a:extLst>
          </p:cNvPr>
          <p:cNvSpPr txBox="1"/>
          <p:nvPr/>
        </p:nvSpPr>
        <p:spPr>
          <a:xfrm>
            <a:off x="685800" y="1277081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IMPORTANT RESOURCES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FF7F65E-5C57-6C7C-D340-09D2159AF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27000"/>
            <a:ext cx="6781800" cy="1020763"/>
          </a:xfrm>
        </p:spPr>
        <p:txBody>
          <a:bodyPr wrap="square" anchor="b">
            <a:normAutofit/>
          </a:bodyPr>
          <a:lstStyle/>
          <a:p>
            <a:r>
              <a:rPr lang="en-US" altLang="en-US" sz="3300" dirty="0"/>
              <a:t>NEW EMPLOYEE ORIENTATION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94038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60D9539-7AAC-58DF-E939-80E97EB2AE72}"/>
              </a:ext>
            </a:extLst>
          </p:cNvPr>
          <p:cNvSpPr txBox="1"/>
          <p:nvPr/>
        </p:nvSpPr>
        <p:spPr>
          <a:xfrm flipH="1">
            <a:off x="2118359" y="1295400"/>
            <a:ext cx="4907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LUNCH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D6CA01-CA87-EBBA-69AF-1DD64BDE1A26}"/>
              </a:ext>
            </a:extLst>
          </p:cNvPr>
          <p:cNvSpPr/>
          <p:nvPr/>
        </p:nvSpPr>
        <p:spPr>
          <a:xfrm>
            <a:off x="457200" y="2006114"/>
            <a:ext cx="8229600" cy="48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indent="-225425">
              <a:lnSpc>
                <a:spcPct val="9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1100 to 1200</a:t>
            </a:r>
          </a:p>
          <a:p>
            <a:pPr marL="225425" indent="-225425">
              <a:lnSpc>
                <a:spcPct val="9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800" dirty="0"/>
              <a:t>Base Exchange Food Court  </a:t>
            </a:r>
          </a:p>
          <a:p>
            <a:pPr marL="225425" indent="-225425">
              <a:lnSpc>
                <a:spcPct val="9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800" dirty="0"/>
              <a:t>Food Trucks</a:t>
            </a:r>
          </a:p>
          <a:p>
            <a:pPr marL="682625" lvl="1" indent="-225425">
              <a:lnSpc>
                <a:spcPct val="9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800" dirty="0"/>
              <a:t>Parked in Front of the Base Exchange </a:t>
            </a:r>
          </a:p>
          <a:p>
            <a:pPr marL="682625" lvl="1" indent="-225425">
              <a:lnSpc>
                <a:spcPct val="9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800" dirty="0"/>
              <a:t>Parked in Front of the Dunkin’ Donuts</a:t>
            </a:r>
          </a:p>
          <a:p>
            <a:pPr marL="225425" indent="-225425">
              <a:lnSpc>
                <a:spcPct val="9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800" dirty="0"/>
              <a:t>Dining Facilities</a:t>
            </a:r>
          </a:p>
          <a:p>
            <a:pPr marL="682625" lvl="1" indent="-225425">
              <a:lnSpc>
                <a:spcPct val="9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800" dirty="0"/>
              <a:t>See website:  </a:t>
            </a:r>
            <a:r>
              <a:rPr lang="en-US" sz="2800" dirty="0">
                <a:hlinkClick r:id="rId2"/>
              </a:rPr>
              <a:t>https</a:t>
            </a:r>
            <a:r>
              <a:rPr lang="en-US" sz="2800" dirty="0" smtClean="0">
                <a:hlinkClick r:id="rId2"/>
              </a:rPr>
              <a:t>://</a:t>
            </a:r>
            <a:r>
              <a:rPr lang="en-US" sz="2800" dirty="0" smtClean="0">
                <a:hlinkClick r:id="rId2"/>
              </a:rPr>
              <a:t>HillFSS/Dfac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5425" indent="-225425">
              <a:lnSpc>
                <a:spcPct val="9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A0ED3F7-8712-69C8-83FC-B5FEAE42D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27000"/>
            <a:ext cx="6781800" cy="1020763"/>
          </a:xfrm>
        </p:spPr>
        <p:txBody>
          <a:bodyPr wrap="square" anchor="b">
            <a:normAutofit/>
          </a:bodyPr>
          <a:lstStyle/>
          <a:p>
            <a:r>
              <a:rPr lang="en-US" altLang="en-US" sz="3300" dirty="0"/>
              <a:t>NEW EMPLOYEE ORIENTATION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98442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EFE3C04-280B-B272-C188-E29A660A755B}"/>
              </a:ext>
            </a:extLst>
          </p:cNvPr>
          <p:cNvSpPr txBox="1"/>
          <p:nvPr/>
        </p:nvSpPr>
        <p:spPr>
          <a:xfrm>
            <a:off x="685800" y="1277081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GET THE MOST OUT OF TRAINING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D1857A-F5B8-C794-1CD5-2BF637813A51}"/>
              </a:ext>
            </a:extLst>
          </p:cNvPr>
          <p:cNvSpPr/>
          <p:nvPr/>
        </p:nvSpPr>
        <p:spPr>
          <a:xfrm>
            <a:off x="457200" y="2006114"/>
            <a:ext cx="8229600" cy="48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indent="-225425">
              <a:lnSpc>
                <a:spcPct val="9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Stay Alert and Focused </a:t>
            </a:r>
          </a:p>
          <a:p>
            <a:pPr marL="225425" indent="-225425">
              <a:lnSpc>
                <a:spcPct val="9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Be In Your Seat Before We Begin (30 seconds) </a:t>
            </a:r>
          </a:p>
          <a:p>
            <a:pPr marL="225425" indent="-225425">
              <a:lnSpc>
                <a:spcPct val="9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 Cellphone Use Unless </a:t>
            </a:r>
          </a:p>
          <a:p>
            <a:pPr marL="682625" lvl="1" indent="-225425">
              <a:lnSpc>
                <a:spcPct val="9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On break </a:t>
            </a:r>
          </a:p>
          <a:p>
            <a:pPr marL="682625" lvl="1" indent="-225425">
              <a:lnSpc>
                <a:spcPct val="9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an emergency</a:t>
            </a:r>
          </a:p>
          <a:p>
            <a:pPr marL="682625" lvl="1" indent="-225425">
              <a:lnSpc>
                <a:spcPct val="9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Directed to do so</a:t>
            </a:r>
          </a:p>
          <a:p>
            <a:pPr marL="225425" indent="-225425">
              <a:lnSpc>
                <a:spcPct val="9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99DB5F6-4504-4565-E792-CC3875851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27000"/>
            <a:ext cx="6781800" cy="1020763"/>
          </a:xfrm>
        </p:spPr>
        <p:txBody>
          <a:bodyPr wrap="square" anchor="b">
            <a:normAutofit/>
          </a:bodyPr>
          <a:lstStyle/>
          <a:p>
            <a:r>
              <a:rPr lang="en-US" altLang="en-US" sz="3300" dirty="0"/>
              <a:t>NEW EMPLOYEE ORIENTATION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3217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8D02D6D-D372-F0C3-C444-4785B6B61FB6}"/>
              </a:ext>
            </a:extLst>
          </p:cNvPr>
          <p:cNvSpPr txBox="1"/>
          <p:nvPr/>
        </p:nvSpPr>
        <p:spPr>
          <a:xfrm>
            <a:off x="685800" y="1277081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PROFESSIONAL APPEARANCE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BE26E9-335F-D041-9684-6E0C2A930265}"/>
              </a:ext>
            </a:extLst>
          </p:cNvPr>
          <p:cNvSpPr/>
          <p:nvPr/>
        </p:nvSpPr>
        <p:spPr>
          <a:xfrm>
            <a:off x="457200" y="2006114"/>
            <a:ext cx="8229600" cy="48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indent="-225425">
              <a:lnSpc>
                <a:spcPct val="9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Dress Appropriately</a:t>
            </a:r>
          </a:p>
          <a:p>
            <a:pPr marL="682625" lvl="1" indent="-225425">
              <a:lnSpc>
                <a:spcPct val="9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your organization (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i.e.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business attire, work clothes, safety gear)</a:t>
            </a:r>
          </a:p>
          <a:p>
            <a:pPr marL="682625" lvl="1" indent="-225425">
              <a:lnSpc>
                <a:spcPct val="9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As a representative of the United States Air Force</a:t>
            </a:r>
          </a:p>
          <a:p>
            <a:pPr marL="225425" indent="-225425">
              <a:lnSpc>
                <a:spcPct val="9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472BDB9-ED5B-462D-8F2E-F5FD087A7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27000"/>
            <a:ext cx="6781800" cy="1020763"/>
          </a:xfrm>
        </p:spPr>
        <p:txBody>
          <a:bodyPr wrap="square" anchor="b">
            <a:normAutofit/>
          </a:bodyPr>
          <a:lstStyle/>
          <a:p>
            <a:r>
              <a:rPr lang="en-US" altLang="en-US" sz="3300" dirty="0"/>
              <a:t>NEW EMPLOYEE ORIENTATION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91317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3A2BF2A-F32A-665B-0301-75264B64B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182880"/>
            <a:ext cx="6254496" cy="941832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NEW EMPLOYEE ORIENTATION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73B3E1-F1AB-0FEB-022C-86968F969700}"/>
              </a:ext>
            </a:extLst>
          </p:cNvPr>
          <p:cNvSpPr txBox="1"/>
          <p:nvPr/>
        </p:nvSpPr>
        <p:spPr>
          <a:xfrm>
            <a:off x="685800" y="1277081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FOOD AND DRINK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45F496-575F-FEFC-6E62-B5BF38BFE817}"/>
              </a:ext>
            </a:extLst>
          </p:cNvPr>
          <p:cNvSpPr/>
          <p:nvPr/>
        </p:nvSpPr>
        <p:spPr>
          <a:xfrm>
            <a:off x="457200" y="2006114"/>
            <a:ext cx="8229600" cy="48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indent="-225425">
              <a:lnSpc>
                <a:spcPct val="9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Allowed in the Classroom</a:t>
            </a:r>
          </a:p>
          <a:p>
            <a:pPr marL="225425" indent="-225425">
              <a:lnSpc>
                <a:spcPct val="9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Be Careful</a:t>
            </a:r>
          </a:p>
          <a:p>
            <a:pPr marL="225425" indent="-225425">
              <a:lnSpc>
                <a:spcPct val="9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Clean Up After Yourself (In and out of classroom)</a:t>
            </a:r>
          </a:p>
          <a:p>
            <a:pPr marL="682625" lvl="1" indent="-225425">
              <a:lnSpc>
                <a:spcPct val="9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800" dirty="0"/>
              <a:t>Microwaves</a:t>
            </a:r>
          </a:p>
          <a:p>
            <a:pPr marL="682625" lvl="1" indent="-225425">
              <a:lnSpc>
                <a:spcPct val="9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800" dirty="0"/>
              <a:t>Refrigerator</a:t>
            </a:r>
          </a:p>
          <a:p>
            <a:pPr marL="682625" lvl="1" indent="-225425">
              <a:lnSpc>
                <a:spcPct val="9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800" dirty="0"/>
              <a:t>Coffee Bar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75000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5425" indent="-225425">
              <a:lnSpc>
                <a:spcPct val="9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99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3A2BF2A-F32A-665B-0301-75264B64B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182880"/>
            <a:ext cx="6254496" cy="941832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NEW EMPLOYEE ORIENTATION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73B3E1-F1AB-0FEB-022C-86968F969700}"/>
              </a:ext>
            </a:extLst>
          </p:cNvPr>
          <p:cNvSpPr txBox="1"/>
          <p:nvPr/>
        </p:nvSpPr>
        <p:spPr>
          <a:xfrm>
            <a:off x="685800" y="1277081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PRESENTERS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45F496-575F-FEFC-6E62-B5BF38BFE817}"/>
              </a:ext>
            </a:extLst>
          </p:cNvPr>
          <p:cNvSpPr/>
          <p:nvPr/>
        </p:nvSpPr>
        <p:spPr>
          <a:xfrm>
            <a:off x="457200" y="2006114"/>
            <a:ext cx="8229600" cy="48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indent="-225425">
              <a:lnSpc>
                <a:spcPct val="9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Show Professional Respect</a:t>
            </a:r>
          </a:p>
          <a:p>
            <a:pPr marL="225425" indent="-225425">
              <a:lnSpc>
                <a:spcPct val="9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Applaud Following Presentation</a:t>
            </a:r>
          </a:p>
          <a:p>
            <a:pPr marL="225425" indent="-225425">
              <a:lnSpc>
                <a:spcPct val="9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Stand for Very Important Persons (VIP)</a:t>
            </a:r>
          </a:p>
          <a:p>
            <a:pPr marL="682625" lvl="1" indent="-225425">
              <a:lnSpc>
                <a:spcPct val="9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When entering room</a:t>
            </a:r>
          </a:p>
          <a:p>
            <a:pPr marL="682625" lvl="1" indent="-225425">
              <a:lnSpc>
                <a:spcPct val="9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When exiting room</a:t>
            </a:r>
          </a:p>
          <a:p>
            <a:pPr marL="682625" lvl="1" indent="-225425">
              <a:lnSpc>
                <a:spcPct val="9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5425" indent="-225425">
              <a:lnSpc>
                <a:spcPct val="9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75000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5425" indent="-225425">
              <a:lnSpc>
                <a:spcPct val="9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433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3A2BF2A-F32A-665B-0301-75264B64B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182880"/>
            <a:ext cx="6254496" cy="941832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NEW EMPLOYEE ORIENTATION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73B3E1-F1AB-0FEB-022C-86968F969700}"/>
              </a:ext>
            </a:extLst>
          </p:cNvPr>
          <p:cNvSpPr txBox="1"/>
          <p:nvPr/>
        </p:nvSpPr>
        <p:spPr>
          <a:xfrm>
            <a:off x="685800" y="1277081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HOURS OF OPERATION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45F496-575F-FEFC-6E62-B5BF38BFE817}"/>
              </a:ext>
            </a:extLst>
          </p:cNvPr>
          <p:cNvSpPr/>
          <p:nvPr/>
        </p:nvSpPr>
        <p:spPr>
          <a:xfrm>
            <a:off x="457200" y="2006114"/>
            <a:ext cx="8229600" cy="48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indent="-225425">
              <a:lnSpc>
                <a:spcPct val="9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0700 to 1500 (7 AM to 3 PM)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75000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5425" indent="-225425">
              <a:lnSpc>
                <a:spcPct val="9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99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01 Cover Slid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0066CC"/>
      </a:accent1>
      <a:accent2>
        <a:srgbClr val="990000"/>
      </a:accent2>
      <a:accent3>
        <a:srgbClr val="FFFFFF"/>
      </a:accent3>
      <a:accent4>
        <a:srgbClr val="000000"/>
      </a:accent4>
      <a:accent5>
        <a:srgbClr val="AAB8E2"/>
      </a:accent5>
      <a:accent6>
        <a:srgbClr val="8A0000"/>
      </a:accent6>
      <a:hlink>
        <a:srgbClr val="000000"/>
      </a:hlink>
      <a:folHlink>
        <a:srgbClr val="7F7F7F"/>
      </a:folHlink>
    </a:clrScheme>
    <a:fontScheme name="Bold Strip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00 Templat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0066CC"/>
      </a:accent1>
      <a:accent2>
        <a:srgbClr val="990000"/>
      </a:accent2>
      <a:accent3>
        <a:srgbClr val="FFFFFF"/>
      </a:accent3>
      <a:accent4>
        <a:srgbClr val="000000"/>
      </a:accent4>
      <a:accent5>
        <a:srgbClr val="AAB8E2"/>
      </a:accent5>
      <a:accent6>
        <a:srgbClr val="8A0000"/>
      </a:accent6>
      <a:hlink>
        <a:srgbClr val="000000"/>
      </a:hlink>
      <a:folHlink>
        <a:srgbClr val="7F7F7F"/>
      </a:folHlink>
    </a:clrScheme>
    <a:fontScheme name="Bold Strip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13635</TotalTime>
  <Words>235</Words>
  <Application>Microsoft Office PowerPoint</Application>
  <PresentationFormat>On-screen Show (4:3)</PresentationFormat>
  <Paragraphs>73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Times New Roman</vt:lpstr>
      <vt:lpstr>Verdana</vt:lpstr>
      <vt:lpstr>Wingdings</vt:lpstr>
      <vt:lpstr>1_01 Cover Slide</vt:lpstr>
      <vt:lpstr>3_00 Template</vt:lpstr>
      <vt:lpstr>NEW EMPLOYEE ORIENTATION </vt:lpstr>
      <vt:lpstr>NEW EMPLOYEE ORIENTATION</vt:lpstr>
      <vt:lpstr>NEW EMPLOYEE ORIENTATION</vt:lpstr>
      <vt:lpstr>NEW EMPLOYEE ORIENTATION</vt:lpstr>
      <vt:lpstr>NEW EMPLOYEE ORIENTATION</vt:lpstr>
      <vt:lpstr>NEW EMPLOYEE ORIENTATION</vt:lpstr>
      <vt:lpstr>NEW EMPLOYEE ORIENTATION</vt:lpstr>
      <vt:lpstr>NEW EMPLOYEE ORIENTATION</vt:lpstr>
      <vt:lpstr>NEW EMPLOYEE ORIENTATION</vt:lpstr>
      <vt:lpstr>NEW EMPLOYEE ORIENTATION</vt:lpstr>
    </vt:vector>
  </TitlesOfParts>
  <Company>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Kent.Bingham</dc:creator>
  <cp:lastModifiedBy>Staff</cp:lastModifiedBy>
  <cp:revision>744</cp:revision>
  <cp:lastPrinted>2014-01-27T16:23:18Z</cp:lastPrinted>
  <dcterms:created xsi:type="dcterms:W3CDTF">2002-10-23T14:12:42Z</dcterms:created>
  <dcterms:modified xsi:type="dcterms:W3CDTF">2023-08-21T15:51:48Z</dcterms:modified>
</cp:coreProperties>
</file>