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8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0087C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93416" y="85972"/>
            <a:ext cx="2350583" cy="7355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5487" y="6522718"/>
            <a:ext cx="850392" cy="222502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138671" y="1444752"/>
            <a:ext cx="2999740" cy="5413375"/>
          </a:xfrm>
          <a:custGeom>
            <a:avLst/>
            <a:gdLst/>
            <a:ahLst/>
            <a:cxnLst/>
            <a:rect l="l" t="t" r="r" b="b"/>
            <a:pathLst>
              <a:path w="2999740" h="5413375">
                <a:moveTo>
                  <a:pt x="0" y="5413247"/>
                </a:moveTo>
                <a:lnTo>
                  <a:pt x="2999231" y="5413247"/>
                </a:lnTo>
                <a:lnTo>
                  <a:pt x="2999231" y="0"/>
                </a:lnTo>
                <a:lnTo>
                  <a:pt x="0" y="0"/>
                </a:lnTo>
                <a:lnTo>
                  <a:pt x="0" y="5413247"/>
                </a:lnTo>
                <a:close/>
              </a:path>
            </a:pathLst>
          </a:custGeom>
          <a:solidFill>
            <a:srgbClr val="F1F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138671" y="0"/>
            <a:ext cx="2999740" cy="363220"/>
          </a:xfrm>
          <a:custGeom>
            <a:avLst/>
            <a:gdLst/>
            <a:ahLst/>
            <a:cxnLst/>
            <a:rect l="l" t="t" r="r" b="b"/>
            <a:pathLst>
              <a:path w="2999740" h="363220">
                <a:moveTo>
                  <a:pt x="0" y="362712"/>
                </a:moveTo>
                <a:lnTo>
                  <a:pt x="2999231" y="362712"/>
                </a:lnTo>
                <a:lnTo>
                  <a:pt x="2999231" y="0"/>
                </a:lnTo>
                <a:lnTo>
                  <a:pt x="0" y="0"/>
                </a:lnTo>
                <a:lnTo>
                  <a:pt x="0" y="362712"/>
                </a:lnTo>
                <a:close/>
              </a:path>
            </a:pathLst>
          </a:custGeom>
          <a:solidFill>
            <a:srgbClr val="F1F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62711"/>
            <a:ext cx="9144000" cy="1082040"/>
          </a:xfrm>
          <a:custGeom>
            <a:avLst/>
            <a:gdLst/>
            <a:ahLst/>
            <a:cxnLst/>
            <a:rect l="l" t="t" r="r" b="b"/>
            <a:pathLst>
              <a:path w="9144000" h="1082040">
                <a:moveTo>
                  <a:pt x="9144000" y="0"/>
                </a:moveTo>
                <a:lnTo>
                  <a:pt x="0" y="0"/>
                </a:lnTo>
                <a:lnTo>
                  <a:pt x="0" y="1082039"/>
                </a:lnTo>
                <a:lnTo>
                  <a:pt x="9144000" y="1082039"/>
                </a:lnTo>
                <a:lnTo>
                  <a:pt x="9144000" y="0"/>
                </a:lnTo>
                <a:close/>
              </a:path>
            </a:pathLst>
          </a:custGeom>
          <a:solidFill>
            <a:srgbClr val="00B1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8871" y="1740407"/>
            <a:ext cx="2804160" cy="585470"/>
          </a:xfrm>
          <a:custGeom>
            <a:avLst/>
            <a:gdLst/>
            <a:ahLst/>
            <a:cxnLst/>
            <a:rect l="l" t="t" r="r" b="b"/>
            <a:pathLst>
              <a:path w="2804160" h="585469">
                <a:moveTo>
                  <a:pt x="0" y="97536"/>
                </a:moveTo>
                <a:lnTo>
                  <a:pt x="7665" y="59578"/>
                </a:lnTo>
                <a:lnTo>
                  <a:pt x="28570" y="28575"/>
                </a:lnTo>
                <a:lnTo>
                  <a:pt x="59573" y="7667"/>
                </a:lnTo>
                <a:lnTo>
                  <a:pt x="97536" y="0"/>
                </a:lnTo>
                <a:lnTo>
                  <a:pt x="2706624" y="0"/>
                </a:lnTo>
                <a:lnTo>
                  <a:pt x="2744581" y="7667"/>
                </a:lnTo>
                <a:lnTo>
                  <a:pt x="2775585" y="28575"/>
                </a:lnTo>
                <a:lnTo>
                  <a:pt x="2796492" y="59578"/>
                </a:lnTo>
                <a:lnTo>
                  <a:pt x="2804160" y="97536"/>
                </a:lnTo>
                <a:lnTo>
                  <a:pt x="2804160" y="487679"/>
                </a:lnTo>
                <a:lnTo>
                  <a:pt x="2796492" y="525637"/>
                </a:lnTo>
                <a:lnTo>
                  <a:pt x="2775585" y="556640"/>
                </a:lnTo>
                <a:lnTo>
                  <a:pt x="2744581" y="577548"/>
                </a:lnTo>
                <a:lnTo>
                  <a:pt x="2706624" y="585215"/>
                </a:lnTo>
                <a:lnTo>
                  <a:pt x="97536" y="585215"/>
                </a:lnTo>
                <a:lnTo>
                  <a:pt x="59573" y="577548"/>
                </a:lnTo>
                <a:lnTo>
                  <a:pt x="28570" y="556640"/>
                </a:lnTo>
                <a:lnTo>
                  <a:pt x="7665" y="525637"/>
                </a:lnTo>
                <a:lnTo>
                  <a:pt x="0" y="487679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00B5E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93416" y="85972"/>
            <a:ext cx="2350583" cy="73554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95487" y="6522718"/>
            <a:ext cx="850392" cy="2225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9908" y="159461"/>
            <a:ext cx="8584183" cy="721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68190" y="1679524"/>
            <a:ext cx="3949700" cy="220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0087C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4508" y="6608851"/>
            <a:ext cx="217170" cy="154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‹#›</a:t>
            </a:fld>
            <a:endParaRPr spc="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afpc.af.mil/ea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150" y="4471492"/>
            <a:ext cx="3636010" cy="106870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70" dirty="0">
                <a:solidFill>
                  <a:srgbClr val="FFFFFF"/>
                </a:solidFill>
              </a:rPr>
              <a:t>Your</a:t>
            </a:r>
            <a:r>
              <a:rPr sz="3600" spc="-40" dirty="0">
                <a:solidFill>
                  <a:srgbClr val="FFFFFF"/>
                </a:solidFill>
              </a:rPr>
              <a:t> </a:t>
            </a:r>
            <a:r>
              <a:rPr sz="3600" spc="-15" dirty="0">
                <a:solidFill>
                  <a:srgbClr val="FFFFFF"/>
                </a:solidFill>
              </a:rPr>
              <a:t>Employee </a:t>
            </a:r>
            <a:r>
              <a:rPr sz="3600" spc="-10" dirty="0">
                <a:solidFill>
                  <a:srgbClr val="FFFFFF"/>
                </a:solidFill>
              </a:rPr>
              <a:t> </a:t>
            </a:r>
            <a:r>
              <a:rPr sz="3600" spc="-15" dirty="0">
                <a:solidFill>
                  <a:srgbClr val="FFFFFF"/>
                </a:solidFill>
              </a:rPr>
              <a:t>Assistance</a:t>
            </a:r>
            <a:r>
              <a:rPr sz="3600" spc="-30" dirty="0">
                <a:solidFill>
                  <a:srgbClr val="FFFFFF"/>
                </a:solidFill>
              </a:rPr>
              <a:t> </a:t>
            </a:r>
            <a:r>
              <a:rPr sz="3600" spc="-25" dirty="0">
                <a:solidFill>
                  <a:srgbClr val="FFFFFF"/>
                </a:solidFill>
              </a:rPr>
              <a:t>Program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591312" y="1179575"/>
            <a:ext cx="7927975" cy="4563110"/>
            <a:chOff x="591312" y="1179575"/>
            <a:chExt cx="7927975" cy="45631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58127" y="1179575"/>
              <a:ext cx="2161031" cy="56692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1312" y="5739384"/>
              <a:ext cx="2599055" cy="0"/>
            </a:xfrm>
            <a:custGeom>
              <a:avLst/>
              <a:gdLst/>
              <a:ahLst/>
              <a:cxnLst/>
              <a:rect l="l" t="t" r="r" b="b"/>
              <a:pathLst>
                <a:path w="2599055">
                  <a:moveTo>
                    <a:pt x="0" y="0"/>
                  </a:moveTo>
                  <a:lnTo>
                    <a:pt x="2598801" y="0"/>
                  </a:lnTo>
                </a:path>
              </a:pathLst>
            </a:custGeom>
            <a:ln w="6350">
              <a:solidFill>
                <a:srgbClr val="00B5E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8232" y="4206240"/>
            <a:ext cx="2325623" cy="17952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6924" y="4826508"/>
            <a:ext cx="4668520" cy="0"/>
          </a:xfrm>
          <a:custGeom>
            <a:avLst/>
            <a:gdLst/>
            <a:ahLst/>
            <a:cxnLst/>
            <a:rect l="l" t="t" r="r" b="b"/>
            <a:pathLst>
              <a:path w="4668520">
                <a:moveTo>
                  <a:pt x="0" y="0"/>
                </a:moveTo>
                <a:lnTo>
                  <a:pt x="4668266" y="0"/>
                </a:lnTo>
              </a:path>
            </a:pathLst>
          </a:custGeom>
          <a:ln w="15875">
            <a:solidFill>
              <a:srgbClr val="0087C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96924" y="3034283"/>
            <a:ext cx="4668520" cy="0"/>
          </a:xfrm>
          <a:custGeom>
            <a:avLst/>
            <a:gdLst/>
            <a:ahLst/>
            <a:cxnLst/>
            <a:rect l="l" t="t" r="r" b="b"/>
            <a:pathLst>
              <a:path w="4668520">
                <a:moveTo>
                  <a:pt x="0" y="0"/>
                </a:moveTo>
                <a:lnTo>
                  <a:pt x="4668266" y="0"/>
                </a:lnTo>
              </a:path>
            </a:pathLst>
          </a:custGeom>
          <a:ln w="15875">
            <a:solidFill>
              <a:srgbClr val="0087C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6377" y="1505385"/>
            <a:ext cx="3348990" cy="450596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450"/>
              </a:spcBef>
            </a:pPr>
            <a:r>
              <a:rPr sz="2200" b="1" spc="-5" dirty="0">
                <a:latin typeface="Calibri"/>
                <a:cs typeface="Calibri"/>
              </a:rPr>
              <a:t>Financial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Wellness</a:t>
            </a:r>
            <a:endParaRPr sz="2200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425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Meet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Money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Coach</a:t>
            </a:r>
            <a:endParaRPr sz="1800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409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Develop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endParaRPr sz="1800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385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spc="-50" dirty="0">
                <a:latin typeface="Calibri"/>
                <a:cs typeface="Calibri"/>
              </a:rPr>
              <a:t>Take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action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2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Legal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Services</a:t>
            </a:r>
            <a:endParaRPr sz="2200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615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Legal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advice</a:t>
            </a:r>
            <a:endParaRPr sz="1800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600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Document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preparation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discounts</a:t>
            </a:r>
            <a:endParaRPr sz="1800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605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spc="-5" dirty="0">
                <a:latin typeface="Calibri"/>
                <a:cs typeface="Calibri"/>
              </a:rPr>
              <a:t>Online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center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15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</a:pPr>
            <a:r>
              <a:rPr sz="2200" b="1" spc="5" dirty="0">
                <a:latin typeface="Calibri"/>
                <a:cs typeface="Calibri"/>
              </a:rPr>
              <a:t>ID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Theft </a:t>
            </a:r>
            <a:r>
              <a:rPr sz="2200" b="1" spc="-5" dirty="0">
                <a:latin typeface="Calibri"/>
                <a:cs typeface="Calibri"/>
              </a:rPr>
              <a:t>Resolution</a:t>
            </a:r>
            <a:endParaRPr sz="2200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835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spc="-15" dirty="0">
                <a:latin typeface="Calibri"/>
                <a:cs typeface="Calibri"/>
              </a:rPr>
              <a:t>Fraud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Resolution </a:t>
            </a:r>
            <a:r>
              <a:rPr sz="1800" spc="-10" dirty="0">
                <a:latin typeface="Calibri"/>
                <a:cs typeface="Calibri"/>
              </a:rPr>
              <a:t>Specialist</a:t>
            </a:r>
            <a:r>
              <a:rPr sz="1800" spc="-15" baseline="25462" dirty="0">
                <a:latin typeface="Calibri"/>
                <a:cs typeface="Calibri"/>
              </a:rPr>
              <a:t>TM</a:t>
            </a:r>
            <a:endParaRPr sz="1800" baseline="25462">
              <a:latin typeface="Calibri"/>
              <a:cs typeface="Calibri"/>
            </a:endParaRPr>
          </a:p>
          <a:p>
            <a:pPr marL="233679" indent="-182880">
              <a:lnSpc>
                <a:spcPct val="100000"/>
              </a:lnSpc>
              <a:spcBef>
                <a:spcPts val="385"/>
              </a:spcBef>
              <a:buSzPct val="105555"/>
              <a:buFont typeface="Arial"/>
              <a:buChar char="•"/>
              <a:tabLst>
                <a:tab pos="233679" algn="l"/>
              </a:tabLst>
            </a:pPr>
            <a:r>
              <a:rPr sz="1800" dirty="0">
                <a:latin typeface="Calibri"/>
                <a:cs typeface="Calibri"/>
              </a:rPr>
              <a:t>ID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Theft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Emergency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Response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Kit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3761232"/>
            <a:ext cx="500380" cy="649605"/>
          </a:xfrm>
          <a:custGeom>
            <a:avLst/>
            <a:gdLst/>
            <a:ahLst/>
            <a:cxnLst/>
            <a:rect l="l" t="t" r="r" b="b"/>
            <a:pathLst>
              <a:path w="500380" h="649604">
                <a:moveTo>
                  <a:pt x="201168" y="496951"/>
                </a:moveTo>
                <a:lnTo>
                  <a:pt x="196278" y="492252"/>
                </a:lnTo>
                <a:lnTo>
                  <a:pt x="191389" y="487680"/>
                </a:lnTo>
                <a:lnTo>
                  <a:pt x="183565" y="487680"/>
                </a:lnTo>
                <a:lnTo>
                  <a:pt x="178676" y="492252"/>
                </a:lnTo>
                <a:lnTo>
                  <a:pt x="136639" y="532130"/>
                </a:lnTo>
                <a:lnTo>
                  <a:pt x="121005" y="516382"/>
                </a:lnTo>
                <a:lnTo>
                  <a:pt x="116116" y="511810"/>
                </a:lnTo>
                <a:lnTo>
                  <a:pt x="107315" y="511810"/>
                </a:lnTo>
                <a:lnTo>
                  <a:pt x="97536" y="520954"/>
                </a:lnTo>
                <a:lnTo>
                  <a:pt x="97536" y="528447"/>
                </a:lnTo>
                <a:lnTo>
                  <a:pt x="102425" y="533019"/>
                </a:lnTo>
                <a:lnTo>
                  <a:pt x="130771" y="559943"/>
                </a:lnTo>
                <a:lnTo>
                  <a:pt x="133705" y="560832"/>
                </a:lnTo>
                <a:lnTo>
                  <a:pt x="140550" y="560832"/>
                </a:lnTo>
                <a:lnTo>
                  <a:pt x="143484" y="559943"/>
                </a:lnTo>
                <a:lnTo>
                  <a:pt x="146418" y="557149"/>
                </a:lnTo>
                <a:lnTo>
                  <a:pt x="172326" y="532130"/>
                </a:lnTo>
                <a:lnTo>
                  <a:pt x="201168" y="504317"/>
                </a:lnTo>
                <a:lnTo>
                  <a:pt x="201168" y="496951"/>
                </a:lnTo>
                <a:close/>
              </a:path>
              <a:path w="500380" h="649604">
                <a:moveTo>
                  <a:pt x="201168" y="408559"/>
                </a:moveTo>
                <a:lnTo>
                  <a:pt x="196278" y="403860"/>
                </a:lnTo>
                <a:lnTo>
                  <a:pt x="191389" y="399288"/>
                </a:lnTo>
                <a:lnTo>
                  <a:pt x="183565" y="399288"/>
                </a:lnTo>
                <a:lnTo>
                  <a:pt x="178676" y="403860"/>
                </a:lnTo>
                <a:lnTo>
                  <a:pt x="136639" y="443738"/>
                </a:lnTo>
                <a:lnTo>
                  <a:pt x="121005" y="427990"/>
                </a:lnTo>
                <a:lnTo>
                  <a:pt x="116116" y="423418"/>
                </a:lnTo>
                <a:lnTo>
                  <a:pt x="107315" y="423418"/>
                </a:lnTo>
                <a:lnTo>
                  <a:pt x="97536" y="432562"/>
                </a:lnTo>
                <a:lnTo>
                  <a:pt x="97536" y="440055"/>
                </a:lnTo>
                <a:lnTo>
                  <a:pt x="102425" y="444627"/>
                </a:lnTo>
                <a:lnTo>
                  <a:pt x="130771" y="471551"/>
                </a:lnTo>
                <a:lnTo>
                  <a:pt x="133705" y="472440"/>
                </a:lnTo>
                <a:lnTo>
                  <a:pt x="140550" y="472440"/>
                </a:lnTo>
                <a:lnTo>
                  <a:pt x="143484" y="471551"/>
                </a:lnTo>
                <a:lnTo>
                  <a:pt x="146418" y="468757"/>
                </a:lnTo>
                <a:lnTo>
                  <a:pt x="172326" y="443738"/>
                </a:lnTo>
                <a:lnTo>
                  <a:pt x="201168" y="415925"/>
                </a:lnTo>
                <a:lnTo>
                  <a:pt x="201168" y="408559"/>
                </a:lnTo>
                <a:close/>
              </a:path>
              <a:path w="500380" h="649604">
                <a:moveTo>
                  <a:pt x="201168" y="320548"/>
                </a:moveTo>
                <a:lnTo>
                  <a:pt x="191389" y="310896"/>
                </a:lnTo>
                <a:lnTo>
                  <a:pt x="183565" y="310896"/>
                </a:lnTo>
                <a:lnTo>
                  <a:pt x="136639" y="357251"/>
                </a:lnTo>
                <a:lnTo>
                  <a:pt x="121005" y="340741"/>
                </a:lnTo>
                <a:lnTo>
                  <a:pt x="116116" y="335915"/>
                </a:lnTo>
                <a:lnTo>
                  <a:pt x="107315" y="335915"/>
                </a:lnTo>
                <a:lnTo>
                  <a:pt x="97536" y="345567"/>
                </a:lnTo>
                <a:lnTo>
                  <a:pt x="97536" y="354330"/>
                </a:lnTo>
                <a:lnTo>
                  <a:pt x="127838" y="384175"/>
                </a:lnTo>
                <a:lnTo>
                  <a:pt x="130771" y="386080"/>
                </a:lnTo>
                <a:lnTo>
                  <a:pt x="133705" y="387096"/>
                </a:lnTo>
                <a:lnTo>
                  <a:pt x="140550" y="387096"/>
                </a:lnTo>
                <a:lnTo>
                  <a:pt x="143484" y="386080"/>
                </a:lnTo>
                <a:lnTo>
                  <a:pt x="146418" y="384175"/>
                </a:lnTo>
                <a:lnTo>
                  <a:pt x="173177" y="357251"/>
                </a:lnTo>
                <a:lnTo>
                  <a:pt x="196278" y="334010"/>
                </a:lnTo>
                <a:lnTo>
                  <a:pt x="201168" y="329184"/>
                </a:lnTo>
                <a:lnTo>
                  <a:pt x="201168" y="320548"/>
                </a:lnTo>
                <a:close/>
              </a:path>
              <a:path w="500380" h="649604">
                <a:moveTo>
                  <a:pt x="201168" y="234823"/>
                </a:moveTo>
                <a:lnTo>
                  <a:pt x="196278" y="230124"/>
                </a:lnTo>
                <a:lnTo>
                  <a:pt x="191389" y="225552"/>
                </a:lnTo>
                <a:lnTo>
                  <a:pt x="183565" y="225552"/>
                </a:lnTo>
                <a:lnTo>
                  <a:pt x="136639" y="269113"/>
                </a:lnTo>
                <a:lnTo>
                  <a:pt x="121005" y="254254"/>
                </a:lnTo>
                <a:lnTo>
                  <a:pt x="116116" y="249682"/>
                </a:lnTo>
                <a:lnTo>
                  <a:pt x="107315" y="249682"/>
                </a:lnTo>
                <a:lnTo>
                  <a:pt x="97536" y="258826"/>
                </a:lnTo>
                <a:lnTo>
                  <a:pt x="97536" y="266319"/>
                </a:lnTo>
                <a:lnTo>
                  <a:pt x="102425" y="270891"/>
                </a:lnTo>
                <a:lnTo>
                  <a:pt x="127838" y="295021"/>
                </a:lnTo>
                <a:lnTo>
                  <a:pt x="130771" y="296799"/>
                </a:lnTo>
                <a:lnTo>
                  <a:pt x="133705" y="298704"/>
                </a:lnTo>
                <a:lnTo>
                  <a:pt x="140550" y="298704"/>
                </a:lnTo>
                <a:lnTo>
                  <a:pt x="143484" y="296799"/>
                </a:lnTo>
                <a:lnTo>
                  <a:pt x="146418" y="295021"/>
                </a:lnTo>
                <a:lnTo>
                  <a:pt x="173253" y="269113"/>
                </a:lnTo>
                <a:lnTo>
                  <a:pt x="201168" y="242189"/>
                </a:lnTo>
                <a:lnTo>
                  <a:pt x="201168" y="234823"/>
                </a:lnTo>
                <a:close/>
              </a:path>
              <a:path w="500380" h="649604">
                <a:moveTo>
                  <a:pt x="399288" y="517652"/>
                </a:moveTo>
                <a:lnTo>
                  <a:pt x="393560" y="512064"/>
                </a:lnTo>
                <a:lnTo>
                  <a:pt x="386880" y="512064"/>
                </a:lnTo>
                <a:lnTo>
                  <a:pt x="231279" y="512064"/>
                </a:lnTo>
                <a:lnTo>
                  <a:pt x="225552" y="517652"/>
                </a:lnTo>
                <a:lnTo>
                  <a:pt x="225552" y="530860"/>
                </a:lnTo>
                <a:lnTo>
                  <a:pt x="231279" y="536448"/>
                </a:lnTo>
                <a:lnTo>
                  <a:pt x="393560" y="536448"/>
                </a:lnTo>
                <a:lnTo>
                  <a:pt x="399288" y="530860"/>
                </a:lnTo>
                <a:lnTo>
                  <a:pt x="399288" y="517652"/>
                </a:lnTo>
                <a:close/>
              </a:path>
              <a:path w="500380" h="649604">
                <a:moveTo>
                  <a:pt x="399288" y="430022"/>
                </a:moveTo>
                <a:lnTo>
                  <a:pt x="393560" y="423672"/>
                </a:lnTo>
                <a:lnTo>
                  <a:pt x="386880" y="423672"/>
                </a:lnTo>
                <a:lnTo>
                  <a:pt x="231279" y="423672"/>
                </a:lnTo>
                <a:lnTo>
                  <a:pt x="225552" y="430022"/>
                </a:lnTo>
                <a:lnTo>
                  <a:pt x="225552" y="444754"/>
                </a:lnTo>
                <a:lnTo>
                  <a:pt x="231279" y="451104"/>
                </a:lnTo>
                <a:lnTo>
                  <a:pt x="393560" y="451104"/>
                </a:lnTo>
                <a:lnTo>
                  <a:pt x="399288" y="444754"/>
                </a:lnTo>
                <a:lnTo>
                  <a:pt x="399288" y="430022"/>
                </a:lnTo>
                <a:close/>
              </a:path>
              <a:path w="500380" h="649604">
                <a:moveTo>
                  <a:pt x="399288" y="343154"/>
                </a:moveTo>
                <a:lnTo>
                  <a:pt x="393560" y="338328"/>
                </a:lnTo>
                <a:lnTo>
                  <a:pt x="386880" y="338328"/>
                </a:lnTo>
                <a:lnTo>
                  <a:pt x="231279" y="338328"/>
                </a:lnTo>
                <a:lnTo>
                  <a:pt x="225552" y="343154"/>
                </a:lnTo>
                <a:lnTo>
                  <a:pt x="225552" y="357886"/>
                </a:lnTo>
                <a:lnTo>
                  <a:pt x="231279" y="362712"/>
                </a:lnTo>
                <a:lnTo>
                  <a:pt x="393560" y="362712"/>
                </a:lnTo>
                <a:lnTo>
                  <a:pt x="399288" y="357886"/>
                </a:lnTo>
                <a:lnTo>
                  <a:pt x="399288" y="343154"/>
                </a:lnTo>
                <a:close/>
              </a:path>
              <a:path w="500380" h="649604">
                <a:moveTo>
                  <a:pt x="399288" y="255524"/>
                </a:moveTo>
                <a:lnTo>
                  <a:pt x="393560" y="249936"/>
                </a:lnTo>
                <a:lnTo>
                  <a:pt x="386880" y="249936"/>
                </a:lnTo>
                <a:lnTo>
                  <a:pt x="231279" y="249936"/>
                </a:lnTo>
                <a:lnTo>
                  <a:pt x="225552" y="255524"/>
                </a:lnTo>
                <a:lnTo>
                  <a:pt x="225552" y="268732"/>
                </a:lnTo>
                <a:lnTo>
                  <a:pt x="231279" y="274320"/>
                </a:lnTo>
                <a:lnTo>
                  <a:pt x="393560" y="274320"/>
                </a:lnTo>
                <a:lnTo>
                  <a:pt x="399288" y="268732"/>
                </a:lnTo>
                <a:lnTo>
                  <a:pt x="399288" y="255524"/>
                </a:lnTo>
                <a:close/>
              </a:path>
              <a:path w="500380" h="649604">
                <a:moveTo>
                  <a:pt x="499872" y="99187"/>
                </a:moveTo>
                <a:lnTo>
                  <a:pt x="495960" y="80010"/>
                </a:lnTo>
                <a:lnTo>
                  <a:pt x="485267" y="64071"/>
                </a:lnTo>
                <a:lnTo>
                  <a:pt x="474776" y="56908"/>
                </a:lnTo>
                <a:lnTo>
                  <a:pt x="474776" y="99187"/>
                </a:lnTo>
                <a:lnTo>
                  <a:pt x="474776" y="599186"/>
                </a:lnTo>
                <a:lnTo>
                  <a:pt x="472884" y="608774"/>
                </a:lnTo>
                <a:lnTo>
                  <a:pt x="467664" y="616750"/>
                </a:lnTo>
                <a:lnTo>
                  <a:pt x="459714" y="622198"/>
                </a:lnTo>
                <a:lnTo>
                  <a:pt x="449694" y="624205"/>
                </a:lnTo>
                <a:lnTo>
                  <a:pt x="50177" y="624205"/>
                </a:lnTo>
                <a:lnTo>
                  <a:pt x="40144" y="622198"/>
                </a:lnTo>
                <a:lnTo>
                  <a:pt x="32194" y="616750"/>
                </a:lnTo>
                <a:lnTo>
                  <a:pt x="26974" y="608774"/>
                </a:lnTo>
                <a:lnTo>
                  <a:pt x="25095" y="599186"/>
                </a:lnTo>
                <a:lnTo>
                  <a:pt x="25095" y="99187"/>
                </a:lnTo>
                <a:lnTo>
                  <a:pt x="26974" y="89598"/>
                </a:lnTo>
                <a:lnTo>
                  <a:pt x="32194" y="81635"/>
                </a:lnTo>
                <a:lnTo>
                  <a:pt x="40144" y="76187"/>
                </a:lnTo>
                <a:lnTo>
                  <a:pt x="50177" y="74168"/>
                </a:lnTo>
                <a:lnTo>
                  <a:pt x="124485" y="74168"/>
                </a:lnTo>
                <a:lnTo>
                  <a:pt x="124485" y="111760"/>
                </a:lnTo>
                <a:lnTo>
                  <a:pt x="127508" y="126593"/>
                </a:lnTo>
                <a:lnTo>
                  <a:pt x="135699" y="138518"/>
                </a:lnTo>
                <a:lnTo>
                  <a:pt x="147688" y="146469"/>
                </a:lnTo>
                <a:lnTo>
                  <a:pt x="162115" y="149352"/>
                </a:lnTo>
                <a:lnTo>
                  <a:pt x="337756" y="149352"/>
                </a:lnTo>
                <a:lnTo>
                  <a:pt x="352171" y="146469"/>
                </a:lnTo>
                <a:lnTo>
                  <a:pt x="364159" y="138518"/>
                </a:lnTo>
                <a:lnTo>
                  <a:pt x="372351" y="126593"/>
                </a:lnTo>
                <a:lnTo>
                  <a:pt x="372833" y="124206"/>
                </a:lnTo>
                <a:lnTo>
                  <a:pt x="375386" y="111760"/>
                </a:lnTo>
                <a:lnTo>
                  <a:pt x="375386" y="74168"/>
                </a:lnTo>
                <a:lnTo>
                  <a:pt x="449694" y="74168"/>
                </a:lnTo>
                <a:lnTo>
                  <a:pt x="459714" y="76187"/>
                </a:lnTo>
                <a:lnTo>
                  <a:pt x="467664" y="81635"/>
                </a:lnTo>
                <a:lnTo>
                  <a:pt x="472884" y="89598"/>
                </a:lnTo>
                <a:lnTo>
                  <a:pt x="474776" y="99187"/>
                </a:lnTo>
                <a:lnTo>
                  <a:pt x="474776" y="56908"/>
                </a:lnTo>
                <a:lnTo>
                  <a:pt x="469328" y="53187"/>
                </a:lnTo>
                <a:lnTo>
                  <a:pt x="449694" y="49149"/>
                </a:lnTo>
                <a:lnTo>
                  <a:pt x="350291" y="49149"/>
                </a:lnTo>
                <a:lnTo>
                  <a:pt x="350291" y="74168"/>
                </a:lnTo>
                <a:lnTo>
                  <a:pt x="350291" y="118491"/>
                </a:lnTo>
                <a:lnTo>
                  <a:pt x="344500" y="124206"/>
                </a:lnTo>
                <a:lnTo>
                  <a:pt x="155371" y="124206"/>
                </a:lnTo>
                <a:lnTo>
                  <a:pt x="149580" y="118491"/>
                </a:lnTo>
                <a:lnTo>
                  <a:pt x="149580" y="74168"/>
                </a:lnTo>
                <a:lnTo>
                  <a:pt x="206514" y="74168"/>
                </a:lnTo>
                <a:lnTo>
                  <a:pt x="212305" y="69342"/>
                </a:lnTo>
                <a:lnTo>
                  <a:pt x="212305" y="61595"/>
                </a:lnTo>
                <a:lnTo>
                  <a:pt x="215328" y="47371"/>
                </a:lnTo>
                <a:lnTo>
                  <a:pt x="223520" y="35737"/>
                </a:lnTo>
                <a:lnTo>
                  <a:pt x="235496" y="27901"/>
                </a:lnTo>
                <a:lnTo>
                  <a:pt x="249936" y="25019"/>
                </a:lnTo>
                <a:lnTo>
                  <a:pt x="264363" y="27901"/>
                </a:lnTo>
                <a:lnTo>
                  <a:pt x="276352" y="35737"/>
                </a:lnTo>
                <a:lnTo>
                  <a:pt x="284530" y="47371"/>
                </a:lnTo>
                <a:lnTo>
                  <a:pt x="287566" y="61595"/>
                </a:lnTo>
                <a:lnTo>
                  <a:pt x="287566" y="69342"/>
                </a:lnTo>
                <a:lnTo>
                  <a:pt x="293357" y="74168"/>
                </a:lnTo>
                <a:lnTo>
                  <a:pt x="350291" y="74168"/>
                </a:lnTo>
                <a:lnTo>
                  <a:pt x="350291" y="49149"/>
                </a:lnTo>
                <a:lnTo>
                  <a:pt x="311696" y="49149"/>
                </a:lnTo>
                <a:lnTo>
                  <a:pt x="303403" y="29692"/>
                </a:lnTo>
                <a:lnTo>
                  <a:pt x="299237" y="25019"/>
                </a:lnTo>
                <a:lnTo>
                  <a:pt x="289496" y="14097"/>
                </a:lnTo>
                <a:lnTo>
                  <a:pt x="271246" y="3759"/>
                </a:lnTo>
                <a:lnTo>
                  <a:pt x="249936" y="0"/>
                </a:lnTo>
                <a:lnTo>
                  <a:pt x="228625" y="3759"/>
                </a:lnTo>
                <a:lnTo>
                  <a:pt x="210489" y="14097"/>
                </a:lnTo>
                <a:lnTo>
                  <a:pt x="196875" y="29692"/>
                </a:lnTo>
                <a:lnTo>
                  <a:pt x="189141" y="49149"/>
                </a:lnTo>
                <a:lnTo>
                  <a:pt x="50177" y="49149"/>
                </a:lnTo>
                <a:lnTo>
                  <a:pt x="30530" y="53187"/>
                </a:lnTo>
                <a:lnTo>
                  <a:pt x="14592" y="64071"/>
                </a:lnTo>
                <a:lnTo>
                  <a:pt x="3898" y="80010"/>
                </a:lnTo>
                <a:lnTo>
                  <a:pt x="0" y="99187"/>
                </a:lnTo>
                <a:lnTo>
                  <a:pt x="0" y="599186"/>
                </a:lnTo>
                <a:lnTo>
                  <a:pt x="3898" y="618375"/>
                </a:lnTo>
                <a:lnTo>
                  <a:pt x="14592" y="634314"/>
                </a:lnTo>
                <a:lnTo>
                  <a:pt x="30530" y="645198"/>
                </a:lnTo>
                <a:lnTo>
                  <a:pt x="50177" y="649224"/>
                </a:lnTo>
                <a:lnTo>
                  <a:pt x="449694" y="649224"/>
                </a:lnTo>
                <a:lnTo>
                  <a:pt x="469328" y="645198"/>
                </a:lnTo>
                <a:lnTo>
                  <a:pt x="485267" y="634314"/>
                </a:lnTo>
                <a:lnTo>
                  <a:pt x="492036" y="624205"/>
                </a:lnTo>
                <a:lnTo>
                  <a:pt x="495960" y="618375"/>
                </a:lnTo>
                <a:lnTo>
                  <a:pt x="499872" y="599186"/>
                </a:lnTo>
                <a:lnTo>
                  <a:pt x="499872" y="99187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74904" y="5260847"/>
            <a:ext cx="500380" cy="497205"/>
            <a:chOff x="374904" y="5260847"/>
            <a:chExt cx="500380" cy="497205"/>
          </a:xfrm>
        </p:grpSpPr>
        <p:sp>
          <p:nvSpPr>
            <p:cNvPr id="8" name="object 8"/>
            <p:cNvSpPr/>
            <p:nvPr/>
          </p:nvSpPr>
          <p:spPr>
            <a:xfrm>
              <a:off x="374904" y="5260847"/>
              <a:ext cx="500380" cy="497205"/>
            </a:xfrm>
            <a:custGeom>
              <a:avLst/>
              <a:gdLst/>
              <a:ahLst/>
              <a:cxnLst/>
              <a:rect l="l" t="t" r="r" b="b"/>
              <a:pathLst>
                <a:path w="500380" h="497204">
                  <a:moveTo>
                    <a:pt x="364829" y="368909"/>
                  </a:moveTo>
                  <a:lnTo>
                    <a:pt x="332168" y="368909"/>
                  </a:lnTo>
                  <a:lnTo>
                    <a:pt x="458127" y="493115"/>
                  </a:lnTo>
                  <a:lnTo>
                    <a:pt x="465594" y="496823"/>
                  </a:lnTo>
                  <a:lnTo>
                    <a:pt x="480529" y="496823"/>
                  </a:lnTo>
                  <a:lnTo>
                    <a:pt x="487057" y="493115"/>
                  </a:lnTo>
                  <a:lnTo>
                    <a:pt x="492658" y="488480"/>
                  </a:lnTo>
                  <a:lnTo>
                    <a:pt x="498430" y="479138"/>
                  </a:lnTo>
                  <a:lnTo>
                    <a:pt x="499269" y="474573"/>
                  </a:lnTo>
                  <a:lnTo>
                    <a:pt x="471195" y="474573"/>
                  </a:lnTo>
                  <a:lnTo>
                    <a:pt x="364829" y="368909"/>
                  </a:lnTo>
                  <a:close/>
                </a:path>
                <a:path w="500380" h="497204">
                  <a:moveTo>
                    <a:pt x="389074" y="346659"/>
                  </a:moveTo>
                  <a:lnTo>
                    <a:pt x="357365" y="346659"/>
                  </a:lnTo>
                  <a:lnTo>
                    <a:pt x="477723" y="466229"/>
                  </a:lnTo>
                  <a:lnTo>
                    <a:pt x="477723" y="471792"/>
                  </a:lnTo>
                  <a:lnTo>
                    <a:pt x="474929" y="474573"/>
                  </a:lnTo>
                  <a:lnTo>
                    <a:pt x="499269" y="474573"/>
                  </a:lnTo>
                  <a:lnTo>
                    <a:pt x="500354" y="468669"/>
                  </a:lnTo>
                  <a:lnTo>
                    <a:pt x="498430" y="458374"/>
                  </a:lnTo>
                  <a:lnTo>
                    <a:pt x="492658" y="449554"/>
                  </a:lnTo>
                  <a:lnTo>
                    <a:pt x="389074" y="346659"/>
                  </a:lnTo>
                  <a:close/>
                </a:path>
                <a:path w="500380" h="497204">
                  <a:moveTo>
                    <a:pt x="207136" y="0"/>
                  </a:moveTo>
                  <a:lnTo>
                    <a:pt x="166538" y="3940"/>
                  </a:lnTo>
                  <a:lnTo>
                    <a:pt x="127947" y="15525"/>
                  </a:lnTo>
                  <a:lnTo>
                    <a:pt x="92331" y="34397"/>
                  </a:lnTo>
                  <a:lnTo>
                    <a:pt x="60655" y="60197"/>
                  </a:lnTo>
                  <a:lnTo>
                    <a:pt x="35034" y="91176"/>
                  </a:lnTo>
                  <a:lnTo>
                    <a:pt x="15978" y="126285"/>
                  </a:lnTo>
                  <a:lnTo>
                    <a:pt x="4096" y="164514"/>
                  </a:lnTo>
                  <a:lnTo>
                    <a:pt x="0" y="204850"/>
                  </a:lnTo>
                  <a:lnTo>
                    <a:pt x="5500" y="252158"/>
                  </a:lnTo>
                  <a:lnTo>
                    <a:pt x="21153" y="295518"/>
                  </a:lnTo>
                  <a:lnTo>
                    <a:pt x="45684" y="333716"/>
                  </a:lnTo>
                  <a:lnTo>
                    <a:pt x="77822" y="365539"/>
                  </a:lnTo>
                  <a:lnTo>
                    <a:pt x="116292" y="389772"/>
                  </a:lnTo>
                  <a:lnTo>
                    <a:pt x="159821" y="405203"/>
                  </a:lnTo>
                  <a:lnTo>
                    <a:pt x="207136" y="410616"/>
                  </a:lnTo>
                  <a:lnTo>
                    <a:pt x="240844" y="408010"/>
                  </a:lnTo>
                  <a:lnTo>
                    <a:pt x="273153" y="400192"/>
                  </a:lnTo>
                  <a:lnTo>
                    <a:pt x="300853" y="388378"/>
                  </a:lnTo>
                  <a:lnTo>
                    <a:pt x="207136" y="388378"/>
                  </a:lnTo>
                  <a:lnTo>
                    <a:pt x="158138" y="381866"/>
                  </a:lnTo>
                  <a:lnTo>
                    <a:pt x="114038" y="363459"/>
                  </a:lnTo>
                  <a:lnTo>
                    <a:pt x="76625" y="334857"/>
                  </a:lnTo>
                  <a:lnTo>
                    <a:pt x="47687" y="297757"/>
                  </a:lnTo>
                  <a:lnTo>
                    <a:pt x="29012" y="253855"/>
                  </a:lnTo>
                  <a:lnTo>
                    <a:pt x="22390" y="204850"/>
                  </a:lnTo>
                  <a:lnTo>
                    <a:pt x="25991" y="169189"/>
                  </a:lnTo>
                  <a:lnTo>
                    <a:pt x="53486" y="103820"/>
                  </a:lnTo>
                  <a:lnTo>
                    <a:pt x="104920" y="52710"/>
                  </a:lnTo>
                  <a:lnTo>
                    <a:pt x="170848" y="25671"/>
                  </a:lnTo>
                  <a:lnTo>
                    <a:pt x="207136" y="22224"/>
                  </a:lnTo>
                  <a:lnTo>
                    <a:pt x="300594" y="22224"/>
                  </a:lnTo>
                  <a:lnTo>
                    <a:pt x="298392" y="20839"/>
                  </a:lnTo>
                  <a:lnTo>
                    <a:pt x="254748" y="5415"/>
                  </a:lnTo>
                  <a:lnTo>
                    <a:pt x="207136" y="0"/>
                  </a:lnTo>
                  <a:close/>
                </a:path>
                <a:path w="500380" h="497204">
                  <a:moveTo>
                    <a:pt x="300594" y="22224"/>
                  </a:moveTo>
                  <a:lnTo>
                    <a:pt x="207136" y="22224"/>
                  </a:lnTo>
                  <a:lnTo>
                    <a:pt x="256135" y="28732"/>
                  </a:lnTo>
                  <a:lnTo>
                    <a:pt x="300235" y="47107"/>
                  </a:lnTo>
                  <a:lnTo>
                    <a:pt x="337648" y="75628"/>
                  </a:lnTo>
                  <a:lnTo>
                    <a:pt x="366586" y="112573"/>
                  </a:lnTo>
                  <a:lnTo>
                    <a:pt x="385261" y="156221"/>
                  </a:lnTo>
                  <a:lnTo>
                    <a:pt x="391883" y="204850"/>
                  </a:lnTo>
                  <a:lnTo>
                    <a:pt x="385261" y="253855"/>
                  </a:lnTo>
                  <a:lnTo>
                    <a:pt x="366586" y="297757"/>
                  </a:lnTo>
                  <a:lnTo>
                    <a:pt x="337648" y="334857"/>
                  </a:lnTo>
                  <a:lnTo>
                    <a:pt x="300235" y="363459"/>
                  </a:lnTo>
                  <a:lnTo>
                    <a:pt x="256135" y="381866"/>
                  </a:lnTo>
                  <a:lnTo>
                    <a:pt x="207136" y="388378"/>
                  </a:lnTo>
                  <a:lnTo>
                    <a:pt x="300853" y="388378"/>
                  </a:lnTo>
                  <a:lnTo>
                    <a:pt x="303711" y="387159"/>
                  </a:lnTo>
                  <a:lnTo>
                    <a:pt x="332168" y="368909"/>
                  </a:lnTo>
                  <a:lnTo>
                    <a:pt x="364829" y="368909"/>
                  </a:lnTo>
                  <a:lnTo>
                    <a:pt x="349897" y="354075"/>
                  </a:lnTo>
                  <a:lnTo>
                    <a:pt x="352691" y="352221"/>
                  </a:lnTo>
                  <a:lnTo>
                    <a:pt x="354558" y="349440"/>
                  </a:lnTo>
                  <a:lnTo>
                    <a:pt x="357365" y="346659"/>
                  </a:lnTo>
                  <a:lnTo>
                    <a:pt x="389074" y="346659"/>
                  </a:lnTo>
                  <a:lnTo>
                    <a:pt x="372287" y="329984"/>
                  </a:lnTo>
                  <a:lnTo>
                    <a:pt x="390265" y="301593"/>
                  </a:lnTo>
                  <a:lnTo>
                    <a:pt x="403429" y="270927"/>
                  </a:lnTo>
                  <a:lnTo>
                    <a:pt x="411519" y="238506"/>
                  </a:lnTo>
                  <a:lnTo>
                    <a:pt x="414274" y="204850"/>
                  </a:lnTo>
                  <a:lnTo>
                    <a:pt x="408822" y="157913"/>
                  </a:lnTo>
                  <a:lnTo>
                    <a:pt x="393285" y="114809"/>
                  </a:lnTo>
                  <a:lnTo>
                    <a:pt x="368885" y="76771"/>
                  </a:lnTo>
                  <a:lnTo>
                    <a:pt x="336846" y="45036"/>
                  </a:lnTo>
                  <a:lnTo>
                    <a:pt x="300594" y="22224"/>
                  </a:lnTo>
                  <a:close/>
                </a:path>
              </a:pathLst>
            </a:custGeom>
            <a:solidFill>
              <a:srgbClr val="00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5306567"/>
              <a:ext cx="170687" cy="170687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56615" y="2115311"/>
            <a:ext cx="551815" cy="546100"/>
            <a:chOff x="356615" y="2115311"/>
            <a:chExt cx="551815" cy="546100"/>
          </a:xfrm>
        </p:grpSpPr>
        <p:sp>
          <p:nvSpPr>
            <p:cNvPr id="11" name="object 11"/>
            <p:cNvSpPr/>
            <p:nvPr/>
          </p:nvSpPr>
          <p:spPr>
            <a:xfrm>
              <a:off x="743711" y="2340863"/>
              <a:ext cx="21590" cy="24765"/>
            </a:xfrm>
            <a:custGeom>
              <a:avLst/>
              <a:gdLst/>
              <a:ahLst/>
              <a:cxnLst/>
              <a:rect l="l" t="t" r="r" b="b"/>
              <a:pathLst>
                <a:path w="21590" h="24764">
                  <a:moveTo>
                    <a:pt x="21335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21335" y="24384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00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6823" y="2115311"/>
              <a:ext cx="182880" cy="17983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6615" y="2164079"/>
              <a:ext cx="551815" cy="497205"/>
            </a:xfrm>
            <a:custGeom>
              <a:avLst/>
              <a:gdLst/>
              <a:ahLst/>
              <a:cxnLst/>
              <a:rect l="l" t="t" r="r" b="b"/>
              <a:pathLst>
                <a:path w="551815" h="497205">
                  <a:moveTo>
                    <a:pt x="103543" y="81407"/>
                  </a:moveTo>
                  <a:lnTo>
                    <a:pt x="95262" y="81407"/>
                  </a:lnTo>
                  <a:lnTo>
                    <a:pt x="93599" y="83058"/>
                  </a:lnTo>
                  <a:lnTo>
                    <a:pt x="54162" y="114692"/>
                  </a:lnTo>
                  <a:lnTo>
                    <a:pt x="24744" y="154114"/>
                  </a:lnTo>
                  <a:lnTo>
                    <a:pt x="6354" y="199536"/>
                  </a:lnTo>
                  <a:lnTo>
                    <a:pt x="0" y="249174"/>
                  </a:lnTo>
                  <a:lnTo>
                    <a:pt x="7338" y="301273"/>
                  </a:lnTo>
                  <a:lnTo>
                    <a:pt x="28267" y="349456"/>
                  </a:lnTo>
                  <a:lnTo>
                    <a:pt x="61154" y="390709"/>
                  </a:lnTo>
                  <a:lnTo>
                    <a:pt x="104368" y="422021"/>
                  </a:lnTo>
                  <a:lnTo>
                    <a:pt x="106032" y="422783"/>
                  </a:lnTo>
                  <a:lnTo>
                    <a:pt x="107683" y="424434"/>
                  </a:lnTo>
                  <a:lnTo>
                    <a:pt x="107683" y="425323"/>
                  </a:lnTo>
                  <a:lnTo>
                    <a:pt x="123431" y="487807"/>
                  </a:lnTo>
                  <a:lnTo>
                    <a:pt x="125082" y="493522"/>
                  </a:lnTo>
                  <a:lnTo>
                    <a:pt x="129222" y="496824"/>
                  </a:lnTo>
                  <a:lnTo>
                    <a:pt x="210400" y="496824"/>
                  </a:lnTo>
                  <a:lnTo>
                    <a:pt x="214541" y="493522"/>
                  </a:lnTo>
                  <a:lnTo>
                    <a:pt x="216204" y="488569"/>
                  </a:lnTo>
                  <a:lnTo>
                    <a:pt x="221358" y="473837"/>
                  </a:lnTo>
                  <a:lnTo>
                    <a:pt x="145796" y="473837"/>
                  </a:lnTo>
                  <a:lnTo>
                    <a:pt x="143306" y="471297"/>
                  </a:lnTo>
                  <a:lnTo>
                    <a:pt x="143306" y="468884"/>
                  </a:lnTo>
                  <a:lnTo>
                    <a:pt x="129222" y="412877"/>
                  </a:lnTo>
                  <a:lnTo>
                    <a:pt x="128397" y="412877"/>
                  </a:lnTo>
                  <a:lnTo>
                    <a:pt x="128397" y="411225"/>
                  </a:lnTo>
                  <a:lnTo>
                    <a:pt x="127571" y="410464"/>
                  </a:lnTo>
                  <a:lnTo>
                    <a:pt x="127571" y="409575"/>
                  </a:lnTo>
                  <a:lnTo>
                    <a:pt x="126733" y="408813"/>
                  </a:lnTo>
                  <a:lnTo>
                    <a:pt x="126733" y="408050"/>
                  </a:lnTo>
                  <a:lnTo>
                    <a:pt x="125907" y="408050"/>
                  </a:lnTo>
                  <a:lnTo>
                    <a:pt x="125907" y="407162"/>
                  </a:lnTo>
                  <a:lnTo>
                    <a:pt x="125082" y="407162"/>
                  </a:lnTo>
                  <a:lnTo>
                    <a:pt x="124144" y="406278"/>
                  </a:lnTo>
                  <a:lnTo>
                    <a:pt x="123431" y="405511"/>
                  </a:lnTo>
                  <a:lnTo>
                    <a:pt x="122593" y="404749"/>
                  </a:lnTo>
                  <a:lnTo>
                    <a:pt x="121767" y="404749"/>
                  </a:lnTo>
                  <a:lnTo>
                    <a:pt x="81204" y="377547"/>
                  </a:lnTo>
                  <a:lnTo>
                    <a:pt x="50114" y="340868"/>
                  </a:lnTo>
                  <a:lnTo>
                    <a:pt x="30206" y="297235"/>
                  </a:lnTo>
                  <a:lnTo>
                    <a:pt x="23190" y="249174"/>
                  </a:lnTo>
                  <a:lnTo>
                    <a:pt x="28795" y="205525"/>
                  </a:lnTo>
                  <a:lnTo>
                    <a:pt x="45042" y="165544"/>
                  </a:lnTo>
                  <a:lnTo>
                    <a:pt x="71072" y="130802"/>
                  </a:lnTo>
                  <a:lnTo>
                    <a:pt x="106032" y="102870"/>
                  </a:lnTo>
                  <a:lnTo>
                    <a:pt x="110998" y="99568"/>
                  </a:lnTo>
                  <a:lnTo>
                    <a:pt x="113487" y="92075"/>
                  </a:lnTo>
                  <a:lnTo>
                    <a:pt x="109347" y="86360"/>
                  </a:lnTo>
                  <a:lnTo>
                    <a:pt x="107683" y="83058"/>
                  </a:lnTo>
                  <a:lnTo>
                    <a:pt x="103543" y="81407"/>
                  </a:lnTo>
                  <a:close/>
                </a:path>
                <a:path w="551815" h="497205">
                  <a:moveTo>
                    <a:pt x="309866" y="444119"/>
                  </a:moveTo>
                  <a:lnTo>
                    <a:pt x="283298" y="444119"/>
                  </a:lnTo>
                  <a:lnTo>
                    <a:pt x="284949" y="445770"/>
                  </a:lnTo>
                  <a:lnTo>
                    <a:pt x="285788" y="448310"/>
                  </a:lnTo>
                  <a:lnTo>
                    <a:pt x="299872" y="488569"/>
                  </a:lnTo>
                  <a:lnTo>
                    <a:pt x="301523" y="493522"/>
                  </a:lnTo>
                  <a:lnTo>
                    <a:pt x="305663" y="496824"/>
                  </a:lnTo>
                  <a:lnTo>
                    <a:pt x="386842" y="496824"/>
                  </a:lnTo>
                  <a:lnTo>
                    <a:pt x="391820" y="493522"/>
                  </a:lnTo>
                  <a:lnTo>
                    <a:pt x="392645" y="487807"/>
                  </a:lnTo>
                  <a:lnTo>
                    <a:pt x="396251" y="473837"/>
                  </a:lnTo>
                  <a:lnTo>
                    <a:pt x="321398" y="473837"/>
                  </a:lnTo>
                  <a:lnTo>
                    <a:pt x="318922" y="472186"/>
                  </a:lnTo>
                  <a:lnTo>
                    <a:pt x="318084" y="469646"/>
                  </a:lnTo>
                  <a:lnTo>
                    <a:pt x="309866" y="444119"/>
                  </a:lnTo>
                  <a:close/>
                </a:path>
                <a:path w="551815" h="497205">
                  <a:moveTo>
                    <a:pt x="298208" y="421132"/>
                  </a:moveTo>
                  <a:lnTo>
                    <a:pt x="217855" y="421132"/>
                  </a:lnTo>
                  <a:lnTo>
                    <a:pt x="212890" y="424434"/>
                  </a:lnTo>
                  <a:lnTo>
                    <a:pt x="212064" y="428498"/>
                  </a:lnTo>
                  <a:lnTo>
                    <a:pt x="197980" y="469646"/>
                  </a:lnTo>
                  <a:lnTo>
                    <a:pt x="197154" y="472186"/>
                  </a:lnTo>
                  <a:lnTo>
                    <a:pt x="195491" y="473837"/>
                  </a:lnTo>
                  <a:lnTo>
                    <a:pt x="221358" y="473837"/>
                  </a:lnTo>
                  <a:lnTo>
                    <a:pt x="230289" y="448310"/>
                  </a:lnTo>
                  <a:lnTo>
                    <a:pt x="231114" y="445770"/>
                  </a:lnTo>
                  <a:lnTo>
                    <a:pt x="232765" y="444119"/>
                  </a:lnTo>
                  <a:lnTo>
                    <a:pt x="309866" y="444119"/>
                  </a:lnTo>
                  <a:lnTo>
                    <a:pt x="304838" y="428498"/>
                  </a:lnTo>
                  <a:lnTo>
                    <a:pt x="303174" y="424434"/>
                  </a:lnTo>
                  <a:lnTo>
                    <a:pt x="298208" y="421132"/>
                  </a:lnTo>
                  <a:close/>
                </a:path>
                <a:path w="551815" h="497205">
                  <a:moveTo>
                    <a:pt x="460362" y="23875"/>
                  </a:moveTo>
                  <a:lnTo>
                    <a:pt x="428256" y="23875"/>
                  </a:lnTo>
                  <a:lnTo>
                    <a:pt x="429920" y="24637"/>
                  </a:lnTo>
                  <a:lnTo>
                    <a:pt x="431571" y="27940"/>
                  </a:lnTo>
                  <a:lnTo>
                    <a:pt x="432409" y="30480"/>
                  </a:lnTo>
                  <a:lnTo>
                    <a:pt x="431571" y="32131"/>
                  </a:lnTo>
                  <a:lnTo>
                    <a:pt x="405892" y="96266"/>
                  </a:lnTo>
                  <a:lnTo>
                    <a:pt x="405892" y="97028"/>
                  </a:lnTo>
                  <a:lnTo>
                    <a:pt x="405066" y="97917"/>
                  </a:lnTo>
                  <a:lnTo>
                    <a:pt x="405066" y="102870"/>
                  </a:lnTo>
                  <a:lnTo>
                    <a:pt x="405892" y="103632"/>
                  </a:lnTo>
                  <a:lnTo>
                    <a:pt x="405892" y="105283"/>
                  </a:lnTo>
                  <a:lnTo>
                    <a:pt x="406730" y="106172"/>
                  </a:lnTo>
                  <a:lnTo>
                    <a:pt x="406730" y="106934"/>
                  </a:lnTo>
                  <a:lnTo>
                    <a:pt x="407555" y="106934"/>
                  </a:lnTo>
                  <a:lnTo>
                    <a:pt x="407555" y="107696"/>
                  </a:lnTo>
                  <a:lnTo>
                    <a:pt x="408381" y="108585"/>
                  </a:lnTo>
                  <a:lnTo>
                    <a:pt x="409206" y="109347"/>
                  </a:lnTo>
                  <a:lnTo>
                    <a:pt x="410032" y="109347"/>
                  </a:lnTo>
                  <a:lnTo>
                    <a:pt x="410870" y="110236"/>
                  </a:lnTo>
                  <a:lnTo>
                    <a:pt x="411695" y="110998"/>
                  </a:lnTo>
                  <a:lnTo>
                    <a:pt x="438540" y="127845"/>
                  </a:lnTo>
                  <a:lnTo>
                    <a:pt x="458706" y="151764"/>
                  </a:lnTo>
                  <a:lnTo>
                    <a:pt x="472969" y="183685"/>
                  </a:lnTo>
                  <a:lnTo>
                    <a:pt x="482104" y="224536"/>
                  </a:lnTo>
                  <a:lnTo>
                    <a:pt x="482930" y="230378"/>
                  </a:lnTo>
                  <a:lnTo>
                    <a:pt x="487908" y="234442"/>
                  </a:lnTo>
                  <a:lnTo>
                    <a:pt x="525183" y="234442"/>
                  </a:lnTo>
                  <a:lnTo>
                    <a:pt x="528497" y="236855"/>
                  </a:lnTo>
                  <a:lnTo>
                    <a:pt x="528497" y="313436"/>
                  </a:lnTo>
                  <a:lnTo>
                    <a:pt x="525183" y="315849"/>
                  </a:lnTo>
                  <a:lnTo>
                    <a:pt x="472160" y="315849"/>
                  </a:lnTo>
                  <a:lnTo>
                    <a:pt x="466369" y="320802"/>
                  </a:lnTo>
                  <a:lnTo>
                    <a:pt x="466369" y="326517"/>
                  </a:lnTo>
                  <a:lnTo>
                    <a:pt x="464349" y="336548"/>
                  </a:lnTo>
                  <a:lnTo>
                    <a:pt x="455185" y="359044"/>
                  </a:lnTo>
                  <a:lnTo>
                    <a:pt x="434217" y="384613"/>
                  </a:lnTo>
                  <a:lnTo>
                    <a:pt x="396786" y="403860"/>
                  </a:lnTo>
                  <a:lnTo>
                    <a:pt x="395122" y="403860"/>
                  </a:lnTo>
                  <a:lnTo>
                    <a:pt x="395122" y="404749"/>
                  </a:lnTo>
                  <a:lnTo>
                    <a:pt x="393471" y="404749"/>
                  </a:lnTo>
                  <a:lnTo>
                    <a:pt x="392645" y="405511"/>
                  </a:lnTo>
                  <a:lnTo>
                    <a:pt x="391820" y="405511"/>
                  </a:lnTo>
                  <a:lnTo>
                    <a:pt x="391820" y="406400"/>
                  </a:lnTo>
                  <a:lnTo>
                    <a:pt x="390982" y="406400"/>
                  </a:lnTo>
                  <a:lnTo>
                    <a:pt x="390982" y="407162"/>
                  </a:lnTo>
                  <a:lnTo>
                    <a:pt x="390156" y="408050"/>
                  </a:lnTo>
                  <a:lnTo>
                    <a:pt x="389331" y="408050"/>
                  </a:lnTo>
                  <a:lnTo>
                    <a:pt x="389331" y="409575"/>
                  </a:lnTo>
                  <a:lnTo>
                    <a:pt x="388505" y="409575"/>
                  </a:lnTo>
                  <a:lnTo>
                    <a:pt x="388505" y="411225"/>
                  </a:lnTo>
                  <a:lnTo>
                    <a:pt x="387667" y="412115"/>
                  </a:lnTo>
                  <a:lnTo>
                    <a:pt x="387667" y="412877"/>
                  </a:lnTo>
                  <a:lnTo>
                    <a:pt x="373595" y="468884"/>
                  </a:lnTo>
                  <a:lnTo>
                    <a:pt x="372757" y="471297"/>
                  </a:lnTo>
                  <a:lnTo>
                    <a:pt x="370281" y="473837"/>
                  </a:lnTo>
                  <a:lnTo>
                    <a:pt x="396251" y="473837"/>
                  </a:lnTo>
                  <a:lnTo>
                    <a:pt x="408381" y="426847"/>
                  </a:lnTo>
                  <a:lnTo>
                    <a:pt x="408381" y="425323"/>
                  </a:lnTo>
                  <a:lnTo>
                    <a:pt x="410032" y="423672"/>
                  </a:lnTo>
                  <a:lnTo>
                    <a:pt x="411695" y="422783"/>
                  </a:lnTo>
                  <a:lnTo>
                    <a:pt x="444209" y="406278"/>
                  </a:lnTo>
                  <a:lnTo>
                    <a:pt x="466161" y="385143"/>
                  </a:lnTo>
                  <a:lnTo>
                    <a:pt x="479724" y="363079"/>
                  </a:lnTo>
                  <a:lnTo>
                    <a:pt x="487070" y="343789"/>
                  </a:lnTo>
                  <a:lnTo>
                    <a:pt x="487070" y="341375"/>
                  </a:lnTo>
                  <a:lnTo>
                    <a:pt x="489559" y="339725"/>
                  </a:lnTo>
                  <a:lnTo>
                    <a:pt x="546722" y="339725"/>
                  </a:lnTo>
                  <a:lnTo>
                    <a:pt x="551688" y="334010"/>
                  </a:lnTo>
                  <a:lnTo>
                    <a:pt x="551688" y="216281"/>
                  </a:lnTo>
                  <a:lnTo>
                    <a:pt x="546722" y="211455"/>
                  </a:lnTo>
                  <a:lnTo>
                    <a:pt x="506133" y="211455"/>
                  </a:lnTo>
                  <a:lnTo>
                    <a:pt x="503643" y="208915"/>
                  </a:lnTo>
                  <a:lnTo>
                    <a:pt x="502818" y="206502"/>
                  </a:lnTo>
                  <a:lnTo>
                    <a:pt x="493611" y="170301"/>
                  </a:lnTo>
                  <a:lnTo>
                    <a:pt x="479513" y="140446"/>
                  </a:lnTo>
                  <a:lnTo>
                    <a:pt x="460291" y="116472"/>
                  </a:lnTo>
                  <a:lnTo>
                    <a:pt x="435711" y="97917"/>
                  </a:lnTo>
                  <a:lnTo>
                    <a:pt x="433235" y="96266"/>
                  </a:lnTo>
                  <a:lnTo>
                    <a:pt x="432409" y="92964"/>
                  </a:lnTo>
                  <a:lnTo>
                    <a:pt x="433235" y="90424"/>
                  </a:lnTo>
                  <a:lnTo>
                    <a:pt x="460362" y="23875"/>
                  </a:lnTo>
                  <a:close/>
                </a:path>
                <a:path w="551815" h="497205">
                  <a:moveTo>
                    <a:pt x="445655" y="0"/>
                  </a:moveTo>
                  <a:lnTo>
                    <a:pt x="434886" y="0"/>
                  </a:lnTo>
                  <a:lnTo>
                    <a:pt x="413921" y="1484"/>
                  </a:lnTo>
                  <a:lnTo>
                    <a:pt x="390159" y="7588"/>
                  </a:lnTo>
                  <a:lnTo>
                    <a:pt x="368259" y="20788"/>
                  </a:lnTo>
                  <a:lnTo>
                    <a:pt x="352882" y="43561"/>
                  </a:lnTo>
                  <a:lnTo>
                    <a:pt x="351218" y="46862"/>
                  </a:lnTo>
                  <a:lnTo>
                    <a:pt x="352056" y="50165"/>
                  </a:lnTo>
                  <a:lnTo>
                    <a:pt x="352882" y="52705"/>
                  </a:lnTo>
                  <a:lnTo>
                    <a:pt x="354533" y="55880"/>
                  </a:lnTo>
                  <a:lnTo>
                    <a:pt x="359511" y="59182"/>
                  </a:lnTo>
                  <a:lnTo>
                    <a:pt x="361162" y="59182"/>
                  </a:lnTo>
                  <a:lnTo>
                    <a:pt x="361988" y="60071"/>
                  </a:lnTo>
                  <a:lnTo>
                    <a:pt x="368617" y="60071"/>
                  </a:lnTo>
                  <a:lnTo>
                    <a:pt x="372757" y="56769"/>
                  </a:lnTo>
                  <a:lnTo>
                    <a:pt x="375246" y="51816"/>
                  </a:lnTo>
                  <a:lnTo>
                    <a:pt x="381746" y="40878"/>
                  </a:lnTo>
                  <a:lnTo>
                    <a:pt x="392436" y="32607"/>
                  </a:lnTo>
                  <a:lnTo>
                    <a:pt x="407165" y="26955"/>
                  </a:lnTo>
                  <a:lnTo>
                    <a:pt x="425780" y="23875"/>
                  </a:lnTo>
                  <a:lnTo>
                    <a:pt x="460362" y="23875"/>
                  </a:lnTo>
                  <a:lnTo>
                    <a:pt x="463054" y="17272"/>
                  </a:lnTo>
                  <a:lnTo>
                    <a:pt x="463880" y="13970"/>
                  </a:lnTo>
                  <a:lnTo>
                    <a:pt x="463880" y="9906"/>
                  </a:lnTo>
                  <a:lnTo>
                    <a:pt x="462229" y="7366"/>
                  </a:lnTo>
                  <a:lnTo>
                    <a:pt x="460565" y="4064"/>
                  </a:lnTo>
                  <a:lnTo>
                    <a:pt x="457250" y="1650"/>
                  </a:lnTo>
                  <a:lnTo>
                    <a:pt x="453936" y="1650"/>
                  </a:lnTo>
                  <a:lnTo>
                    <a:pt x="453110" y="762"/>
                  </a:lnTo>
                  <a:lnTo>
                    <a:pt x="445655" y="0"/>
                  </a:lnTo>
                  <a:close/>
                </a:path>
              </a:pathLst>
            </a:custGeom>
            <a:solidFill>
              <a:srgbClr val="0087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79908" y="159461"/>
            <a:ext cx="531749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pc="-20" dirty="0"/>
              <a:t>Life</a:t>
            </a:r>
            <a:r>
              <a:rPr spc="-25" dirty="0"/>
              <a:t> </a:t>
            </a:r>
            <a:r>
              <a:rPr dirty="0"/>
              <a:t>enrichment</a:t>
            </a:r>
          </a:p>
          <a:p>
            <a:pPr marL="12700">
              <a:lnSpc>
                <a:spcPts val="2740"/>
              </a:lnSpc>
            </a:pPr>
            <a:r>
              <a:rPr i="1" spc="-5" dirty="0">
                <a:latin typeface="Calibri"/>
                <a:cs typeface="Calibri"/>
              </a:rPr>
              <a:t>Services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for</a:t>
            </a:r>
            <a:r>
              <a:rPr i="1" dirty="0">
                <a:latin typeface="Calibri"/>
                <a:cs typeface="Calibri"/>
              </a:rPr>
              <a:t> every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generation</a:t>
            </a:r>
            <a:r>
              <a:rPr i="1" spc="2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and</a:t>
            </a:r>
            <a:r>
              <a:rPr i="1" spc="1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life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spc="-15" dirty="0">
                <a:latin typeface="Calibri"/>
                <a:cs typeface="Calibri"/>
              </a:rPr>
              <a:t>stage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10</a:t>
            </a:fld>
            <a:endParaRPr spc="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944" y="1842973"/>
            <a:ext cx="14363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B5EE"/>
                </a:solidFill>
                <a:latin typeface="Calibri"/>
                <a:cs typeface="Calibri"/>
              </a:rPr>
              <a:t>Interventions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2852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694" y="2708529"/>
            <a:ext cx="12763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CALLS</a:t>
            </a:r>
            <a:r>
              <a:rPr sz="1600" b="1" spc="-2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THE</a:t>
            </a:r>
            <a:r>
              <a:rPr sz="1600" b="1" spc="-2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EAP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694" y="3147136"/>
            <a:ext cx="1938655" cy="49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110"/>
              </a:spcBef>
            </a:pP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CL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INI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A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O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MP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L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IN</a:t>
            </a:r>
            <a:r>
              <a:rPr sz="1600" b="1" spc="-125" dirty="0">
                <a:solidFill>
                  <a:srgbClr val="00B5EE"/>
                </a:solidFill>
                <a:latin typeface="Calibri"/>
                <a:cs typeface="Calibri"/>
              </a:rPr>
              <a:t>T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AK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spc="-4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B5EE"/>
                </a:solidFill>
                <a:latin typeface="Calibri"/>
                <a:cs typeface="Calibri"/>
              </a:rPr>
              <a:t>ACC</a:t>
            </a:r>
            <a:r>
              <a:rPr sz="1600" b="1" spc="-20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SSME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840" y="3221735"/>
            <a:ext cx="320040" cy="417830"/>
            <a:chOff x="243840" y="3221735"/>
            <a:chExt cx="320040" cy="417830"/>
          </a:xfrm>
        </p:grpSpPr>
        <p:sp>
          <p:nvSpPr>
            <p:cNvPr id="7" name="object 7"/>
            <p:cNvSpPr/>
            <p:nvPr/>
          </p:nvSpPr>
          <p:spPr>
            <a:xfrm>
              <a:off x="243840" y="3221735"/>
              <a:ext cx="320040" cy="417830"/>
            </a:xfrm>
            <a:custGeom>
              <a:avLst/>
              <a:gdLst/>
              <a:ahLst/>
              <a:cxnLst/>
              <a:rect l="l" t="t" r="r" b="b"/>
              <a:pathLst>
                <a:path w="320040" h="417829">
                  <a:moveTo>
                    <a:pt x="160020" y="0"/>
                  </a:moveTo>
                  <a:lnTo>
                    <a:pt x="146379" y="2405"/>
                  </a:lnTo>
                  <a:lnTo>
                    <a:pt x="134766" y="9048"/>
                  </a:lnTo>
                  <a:lnTo>
                    <a:pt x="126047" y="19073"/>
                  </a:lnTo>
                  <a:lnTo>
                    <a:pt x="121094" y="31623"/>
                  </a:lnTo>
                  <a:lnTo>
                    <a:pt x="32131" y="31623"/>
                  </a:lnTo>
                  <a:lnTo>
                    <a:pt x="19550" y="34214"/>
                  </a:lnTo>
                  <a:lnTo>
                    <a:pt x="9345" y="41211"/>
                  </a:lnTo>
                  <a:lnTo>
                    <a:pt x="2500" y="51446"/>
                  </a:lnTo>
                  <a:lnTo>
                    <a:pt x="0" y="63753"/>
                  </a:lnTo>
                  <a:lnTo>
                    <a:pt x="0" y="385318"/>
                  </a:lnTo>
                  <a:lnTo>
                    <a:pt x="2500" y="397698"/>
                  </a:lnTo>
                  <a:lnTo>
                    <a:pt x="9345" y="407971"/>
                  </a:lnTo>
                  <a:lnTo>
                    <a:pt x="19550" y="414982"/>
                  </a:lnTo>
                  <a:lnTo>
                    <a:pt x="32131" y="417575"/>
                  </a:lnTo>
                  <a:lnTo>
                    <a:pt x="287909" y="417575"/>
                  </a:lnTo>
                  <a:lnTo>
                    <a:pt x="300489" y="414982"/>
                  </a:lnTo>
                  <a:lnTo>
                    <a:pt x="310694" y="407971"/>
                  </a:lnTo>
                  <a:lnTo>
                    <a:pt x="315041" y="401446"/>
                  </a:lnTo>
                  <a:lnTo>
                    <a:pt x="22860" y="401446"/>
                  </a:lnTo>
                  <a:lnTo>
                    <a:pt x="16065" y="394081"/>
                  </a:lnTo>
                  <a:lnTo>
                    <a:pt x="16065" y="55117"/>
                  </a:lnTo>
                  <a:lnTo>
                    <a:pt x="22860" y="47751"/>
                  </a:lnTo>
                  <a:lnTo>
                    <a:pt x="132219" y="47751"/>
                  </a:lnTo>
                  <a:lnTo>
                    <a:pt x="135928" y="44576"/>
                  </a:lnTo>
                  <a:lnTo>
                    <a:pt x="135928" y="39624"/>
                  </a:lnTo>
                  <a:lnTo>
                    <a:pt x="137867" y="30487"/>
                  </a:lnTo>
                  <a:lnTo>
                    <a:pt x="143106" y="23018"/>
                  </a:lnTo>
                  <a:lnTo>
                    <a:pt x="150779" y="17978"/>
                  </a:lnTo>
                  <a:lnTo>
                    <a:pt x="160020" y="16128"/>
                  </a:lnTo>
                  <a:lnTo>
                    <a:pt x="191639" y="16128"/>
                  </a:lnTo>
                  <a:lnTo>
                    <a:pt x="185351" y="9048"/>
                  </a:lnTo>
                  <a:lnTo>
                    <a:pt x="173669" y="2405"/>
                  </a:lnTo>
                  <a:lnTo>
                    <a:pt x="160020" y="0"/>
                  </a:lnTo>
                  <a:close/>
                </a:path>
                <a:path w="320040" h="417829">
                  <a:moveTo>
                    <a:pt x="191639" y="16128"/>
                  </a:moveTo>
                  <a:lnTo>
                    <a:pt x="160020" y="16128"/>
                  </a:lnTo>
                  <a:lnTo>
                    <a:pt x="169260" y="17978"/>
                  </a:lnTo>
                  <a:lnTo>
                    <a:pt x="176933" y="23018"/>
                  </a:lnTo>
                  <a:lnTo>
                    <a:pt x="182172" y="30487"/>
                  </a:lnTo>
                  <a:lnTo>
                    <a:pt x="184111" y="39624"/>
                  </a:lnTo>
                  <a:lnTo>
                    <a:pt x="184111" y="44576"/>
                  </a:lnTo>
                  <a:lnTo>
                    <a:pt x="187820" y="47751"/>
                  </a:lnTo>
                  <a:lnTo>
                    <a:pt x="297180" y="47751"/>
                  </a:lnTo>
                  <a:lnTo>
                    <a:pt x="303974" y="55117"/>
                  </a:lnTo>
                  <a:lnTo>
                    <a:pt x="303974" y="394081"/>
                  </a:lnTo>
                  <a:lnTo>
                    <a:pt x="297180" y="401446"/>
                  </a:lnTo>
                  <a:lnTo>
                    <a:pt x="315041" y="401446"/>
                  </a:lnTo>
                  <a:lnTo>
                    <a:pt x="317539" y="397698"/>
                  </a:lnTo>
                  <a:lnTo>
                    <a:pt x="320040" y="385318"/>
                  </a:lnTo>
                  <a:lnTo>
                    <a:pt x="320040" y="63753"/>
                  </a:lnTo>
                  <a:lnTo>
                    <a:pt x="317539" y="51446"/>
                  </a:lnTo>
                  <a:lnTo>
                    <a:pt x="310694" y="41211"/>
                  </a:lnTo>
                  <a:lnTo>
                    <a:pt x="300489" y="34214"/>
                  </a:lnTo>
                  <a:lnTo>
                    <a:pt x="287909" y="31623"/>
                  </a:lnTo>
                  <a:lnTo>
                    <a:pt x="199567" y="31623"/>
                  </a:lnTo>
                  <a:lnTo>
                    <a:pt x="194254" y="19073"/>
                  </a:lnTo>
                  <a:lnTo>
                    <a:pt x="191639" y="16128"/>
                  </a:lnTo>
                  <a:close/>
                </a:path>
                <a:path w="320040" h="417829">
                  <a:moveTo>
                    <a:pt x="95770" y="47751"/>
                  </a:moveTo>
                  <a:lnTo>
                    <a:pt x="79705" y="47751"/>
                  </a:lnTo>
                  <a:lnTo>
                    <a:pt x="79705" y="71881"/>
                  </a:lnTo>
                  <a:lnTo>
                    <a:pt x="81644" y="81385"/>
                  </a:lnTo>
                  <a:lnTo>
                    <a:pt x="86883" y="89042"/>
                  </a:lnTo>
                  <a:lnTo>
                    <a:pt x="94557" y="94152"/>
                  </a:lnTo>
                  <a:lnTo>
                    <a:pt x="103797" y="96012"/>
                  </a:lnTo>
                  <a:lnTo>
                    <a:pt x="216242" y="96012"/>
                  </a:lnTo>
                  <a:lnTo>
                    <a:pt x="225482" y="94152"/>
                  </a:lnTo>
                  <a:lnTo>
                    <a:pt x="233156" y="89042"/>
                  </a:lnTo>
                  <a:lnTo>
                    <a:pt x="238395" y="81385"/>
                  </a:lnTo>
                  <a:lnTo>
                    <a:pt x="238702" y="79883"/>
                  </a:lnTo>
                  <a:lnTo>
                    <a:pt x="99466" y="79883"/>
                  </a:lnTo>
                  <a:lnTo>
                    <a:pt x="95770" y="76200"/>
                  </a:lnTo>
                  <a:lnTo>
                    <a:pt x="95770" y="47751"/>
                  </a:lnTo>
                  <a:close/>
                </a:path>
                <a:path w="320040" h="417829">
                  <a:moveTo>
                    <a:pt x="240334" y="47751"/>
                  </a:moveTo>
                  <a:lnTo>
                    <a:pt x="224269" y="47751"/>
                  </a:lnTo>
                  <a:lnTo>
                    <a:pt x="224269" y="76200"/>
                  </a:lnTo>
                  <a:lnTo>
                    <a:pt x="220573" y="79883"/>
                  </a:lnTo>
                  <a:lnTo>
                    <a:pt x="238702" y="79883"/>
                  </a:lnTo>
                  <a:lnTo>
                    <a:pt x="240334" y="71881"/>
                  </a:lnTo>
                  <a:lnTo>
                    <a:pt x="240334" y="47751"/>
                  </a:lnTo>
                  <a:close/>
                </a:path>
              </a:pathLst>
            </a:custGeom>
            <a:solidFill>
              <a:srgbClr val="00B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368039"/>
              <a:ext cx="195072" cy="21640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234911" y="2713227"/>
            <a:ext cx="340360" cy="383540"/>
          </a:xfrm>
          <a:custGeom>
            <a:avLst/>
            <a:gdLst/>
            <a:ahLst/>
            <a:cxnLst/>
            <a:rect l="l" t="t" r="r" b="b"/>
            <a:pathLst>
              <a:path w="340359" h="383539">
                <a:moveTo>
                  <a:pt x="194856" y="26924"/>
                </a:moveTo>
                <a:lnTo>
                  <a:pt x="191808" y="23876"/>
                </a:lnTo>
                <a:lnTo>
                  <a:pt x="169862" y="23876"/>
                </a:lnTo>
                <a:lnTo>
                  <a:pt x="167424" y="26924"/>
                </a:lnTo>
                <a:lnTo>
                  <a:pt x="167424" y="33655"/>
                </a:lnTo>
                <a:lnTo>
                  <a:pt x="169862" y="36068"/>
                </a:lnTo>
                <a:lnTo>
                  <a:pt x="173507" y="36068"/>
                </a:lnTo>
                <a:lnTo>
                  <a:pt x="191808" y="36068"/>
                </a:lnTo>
                <a:lnTo>
                  <a:pt x="194856" y="33655"/>
                </a:lnTo>
                <a:lnTo>
                  <a:pt x="194856" y="26924"/>
                </a:lnTo>
                <a:close/>
              </a:path>
              <a:path w="340359" h="383539">
                <a:moveTo>
                  <a:pt x="210096" y="298196"/>
                </a:moveTo>
                <a:lnTo>
                  <a:pt x="206984" y="295148"/>
                </a:lnTo>
                <a:lnTo>
                  <a:pt x="203873" y="295148"/>
                </a:lnTo>
                <a:lnTo>
                  <a:pt x="155295" y="295148"/>
                </a:lnTo>
                <a:lnTo>
                  <a:pt x="152184" y="298196"/>
                </a:lnTo>
                <a:lnTo>
                  <a:pt x="152184" y="304927"/>
                </a:lnTo>
                <a:lnTo>
                  <a:pt x="155295" y="307340"/>
                </a:lnTo>
                <a:lnTo>
                  <a:pt x="206984" y="307340"/>
                </a:lnTo>
                <a:lnTo>
                  <a:pt x="210096" y="304927"/>
                </a:lnTo>
                <a:lnTo>
                  <a:pt x="210096" y="298196"/>
                </a:lnTo>
                <a:close/>
              </a:path>
              <a:path w="340359" h="383539">
                <a:moveTo>
                  <a:pt x="340233" y="97790"/>
                </a:moveTo>
                <a:lnTo>
                  <a:pt x="337908" y="85090"/>
                </a:lnTo>
                <a:lnTo>
                  <a:pt x="333654" y="78740"/>
                </a:lnTo>
                <a:lnTo>
                  <a:pt x="331952" y="76200"/>
                </a:lnTo>
                <a:lnTo>
                  <a:pt x="330327" y="74930"/>
                </a:lnTo>
                <a:lnTo>
                  <a:pt x="327406" y="72656"/>
                </a:lnTo>
                <a:lnTo>
                  <a:pt x="327406" y="97790"/>
                </a:lnTo>
                <a:lnTo>
                  <a:pt x="326263" y="104140"/>
                </a:lnTo>
                <a:lnTo>
                  <a:pt x="322757" y="110490"/>
                </a:lnTo>
                <a:lnTo>
                  <a:pt x="317144" y="114300"/>
                </a:lnTo>
                <a:lnTo>
                  <a:pt x="285038" y="128270"/>
                </a:lnTo>
                <a:lnTo>
                  <a:pt x="285038" y="88900"/>
                </a:lnTo>
                <a:lnTo>
                  <a:pt x="291960" y="86360"/>
                </a:lnTo>
                <a:lnTo>
                  <a:pt x="303288" y="81280"/>
                </a:lnTo>
                <a:lnTo>
                  <a:pt x="306438" y="81280"/>
                </a:lnTo>
                <a:lnTo>
                  <a:pt x="315887" y="78740"/>
                </a:lnTo>
                <a:lnTo>
                  <a:pt x="322173" y="81280"/>
                </a:lnTo>
                <a:lnTo>
                  <a:pt x="325958" y="90170"/>
                </a:lnTo>
                <a:lnTo>
                  <a:pt x="327406" y="97790"/>
                </a:lnTo>
                <a:lnTo>
                  <a:pt x="327406" y="72656"/>
                </a:lnTo>
                <a:lnTo>
                  <a:pt x="323824" y="69850"/>
                </a:lnTo>
                <a:lnTo>
                  <a:pt x="313918" y="67310"/>
                </a:lnTo>
                <a:lnTo>
                  <a:pt x="302666" y="69850"/>
                </a:lnTo>
                <a:lnTo>
                  <a:pt x="300139" y="69850"/>
                </a:lnTo>
                <a:lnTo>
                  <a:pt x="291960" y="72390"/>
                </a:lnTo>
                <a:lnTo>
                  <a:pt x="285038" y="74930"/>
                </a:lnTo>
                <a:lnTo>
                  <a:pt x="285038" y="62230"/>
                </a:lnTo>
                <a:lnTo>
                  <a:pt x="285038" y="60960"/>
                </a:lnTo>
                <a:lnTo>
                  <a:pt x="285038" y="49530"/>
                </a:lnTo>
                <a:lnTo>
                  <a:pt x="285038" y="35560"/>
                </a:lnTo>
                <a:lnTo>
                  <a:pt x="283032" y="24130"/>
                </a:lnTo>
                <a:lnTo>
                  <a:pt x="277482" y="13970"/>
                </a:lnTo>
                <a:lnTo>
                  <a:pt x="275805" y="12700"/>
                </a:lnTo>
                <a:lnTo>
                  <a:pt x="272453" y="10160"/>
                </a:lnTo>
                <a:lnTo>
                  <a:pt x="272453" y="25400"/>
                </a:lnTo>
                <a:lnTo>
                  <a:pt x="272453" y="49530"/>
                </a:lnTo>
                <a:lnTo>
                  <a:pt x="272453" y="62230"/>
                </a:lnTo>
                <a:lnTo>
                  <a:pt x="272453" y="157480"/>
                </a:lnTo>
                <a:lnTo>
                  <a:pt x="266776" y="160020"/>
                </a:lnTo>
                <a:lnTo>
                  <a:pt x="257873" y="166370"/>
                </a:lnTo>
                <a:lnTo>
                  <a:pt x="252222" y="175260"/>
                </a:lnTo>
                <a:lnTo>
                  <a:pt x="250215" y="185420"/>
                </a:lnTo>
                <a:lnTo>
                  <a:pt x="252298" y="195580"/>
                </a:lnTo>
                <a:lnTo>
                  <a:pt x="255447" y="204470"/>
                </a:lnTo>
                <a:lnTo>
                  <a:pt x="262382" y="209550"/>
                </a:lnTo>
                <a:lnTo>
                  <a:pt x="270560" y="212090"/>
                </a:lnTo>
                <a:lnTo>
                  <a:pt x="266776" y="213360"/>
                </a:lnTo>
                <a:lnTo>
                  <a:pt x="257873" y="219710"/>
                </a:lnTo>
                <a:lnTo>
                  <a:pt x="252222" y="228600"/>
                </a:lnTo>
                <a:lnTo>
                  <a:pt x="250215" y="238760"/>
                </a:lnTo>
                <a:lnTo>
                  <a:pt x="252298" y="250190"/>
                </a:lnTo>
                <a:lnTo>
                  <a:pt x="255447" y="256540"/>
                </a:lnTo>
                <a:lnTo>
                  <a:pt x="262382" y="262890"/>
                </a:lnTo>
                <a:lnTo>
                  <a:pt x="269925" y="265430"/>
                </a:lnTo>
                <a:lnTo>
                  <a:pt x="268668" y="266700"/>
                </a:lnTo>
                <a:lnTo>
                  <a:pt x="266153" y="266700"/>
                </a:lnTo>
                <a:lnTo>
                  <a:pt x="264261" y="267970"/>
                </a:lnTo>
                <a:lnTo>
                  <a:pt x="262382" y="270510"/>
                </a:lnTo>
                <a:lnTo>
                  <a:pt x="94310" y="270510"/>
                </a:lnTo>
                <a:lnTo>
                  <a:pt x="94310" y="62230"/>
                </a:lnTo>
                <a:lnTo>
                  <a:pt x="272453" y="62230"/>
                </a:lnTo>
                <a:lnTo>
                  <a:pt x="272453" y="49530"/>
                </a:lnTo>
                <a:lnTo>
                  <a:pt x="94310" y="49530"/>
                </a:lnTo>
                <a:lnTo>
                  <a:pt x="94310" y="25400"/>
                </a:lnTo>
                <a:lnTo>
                  <a:pt x="100596" y="17780"/>
                </a:lnTo>
                <a:lnTo>
                  <a:pt x="109410" y="16510"/>
                </a:lnTo>
                <a:lnTo>
                  <a:pt x="165874" y="12700"/>
                </a:lnTo>
                <a:lnTo>
                  <a:pt x="200583" y="12700"/>
                </a:lnTo>
                <a:lnTo>
                  <a:pt x="256705" y="16510"/>
                </a:lnTo>
                <a:lnTo>
                  <a:pt x="265518" y="17780"/>
                </a:lnTo>
                <a:lnTo>
                  <a:pt x="272453" y="25400"/>
                </a:lnTo>
                <a:lnTo>
                  <a:pt x="272453" y="10160"/>
                </a:lnTo>
                <a:lnTo>
                  <a:pt x="269100" y="7620"/>
                </a:lnTo>
                <a:lnTo>
                  <a:pt x="258597" y="3810"/>
                </a:lnTo>
                <a:lnTo>
                  <a:pt x="200698" y="0"/>
                </a:lnTo>
                <a:lnTo>
                  <a:pt x="165417" y="0"/>
                </a:lnTo>
                <a:lnTo>
                  <a:pt x="108153" y="3810"/>
                </a:lnTo>
                <a:lnTo>
                  <a:pt x="107518" y="3810"/>
                </a:lnTo>
                <a:lnTo>
                  <a:pt x="97370" y="7620"/>
                </a:lnTo>
                <a:lnTo>
                  <a:pt x="89179" y="13970"/>
                </a:lnTo>
                <a:lnTo>
                  <a:pt x="83705" y="24130"/>
                </a:lnTo>
                <a:lnTo>
                  <a:pt x="81711" y="35560"/>
                </a:lnTo>
                <a:lnTo>
                  <a:pt x="81711" y="60960"/>
                </a:lnTo>
                <a:lnTo>
                  <a:pt x="80289" y="59690"/>
                </a:lnTo>
                <a:lnTo>
                  <a:pt x="76047" y="55880"/>
                </a:lnTo>
                <a:lnTo>
                  <a:pt x="69761" y="53340"/>
                </a:lnTo>
                <a:lnTo>
                  <a:pt x="65976" y="50800"/>
                </a:lnTo>
                <a:lnTo>
                  <a:pt x="57454" y="48260"/>
                </a:lnTo>
                <a:lnTo>
                  <a:pt x="42075" y="48260"/>
                </a:lnTo>
                <a:lnTo>
                  <a:pt x="36398" y="50800"/>
                </a:lnTo>
                <a:lnTo>
                  <a:pt x="32245" y="54610"/>
                </a:lnTo>
                <a:lnTo>
                  <a:pt x="30568" y="60960"/>
                </a:lnTo>
                <a:lnTo>
                  <a:pt x="30657" y="69850"/>
                </a:lnTo>
                <a:lnTo>
                  <a:pt x="32702" y="92710"/>
                </a:lnTo>
                <a:lnTo>
                  <a:pt x="32689" y="113030"/>
                </a:lnTo>
                <a:lnTo>
                  <a:pt x="29489" y="139700"/>
                </a:lnTo>
                <a:lnTo>
                  <a:pt x="21285" y="170180"/>
                </a:lnTo>
                <a:lnTo>
                  <a:pt x="13957" y="191770"/>
                </a:lnTo>
                <a:lnTo>
                  <a:pt x="7518" y="213360"/>
                </a:lnTo>
                <a:lnTo>
                  <a:pt x="2603" y="234950"/>
                </a:lnTo>
                <a:lnTo>
                  <a:pt x="63" y="252730"/>
                </a:lnTo>
                <a:lnTo>
                  <a:pt x="0" y="256540"/>
                </a:lnTo>
                <a:lnTo>
                  <a:pt x="1346" y="285750"/>
                </a:lnTo>
                <a:lnTo>
                  <a:pt x="25984" y="341630"/>
                </a:lnTo>
                <a:lnTo>
                  <a:pt x="64084" y="372110"/>
                </a:lnTo>
                <a:lnTo>
                  <a:pt x="115074" y="383540"/>
                </a:lnTo>
                <a:lnTo>
                  <a:pt x="124853" y="383540"/>
                </a:lnTo>
                <a:lnTo>
                  <a:pt x="134353" y="382270"/>
                </a:lnTo>
                <a:lnTo>
                  <a:pt x="143484" y="379730"/>
                </a:lnTo>
                <a:lnTo>
                  <a:pt x="152222" y="377190"/>
                </a:lnTo>
                <a:lnTo>
                  <a:pt x="166903" y="370840"/>
                </a:lnTo>
                <a:lnTo>
                  <a:pt x="240347" y="339090"/>
                </a:lnTo>
                <a:lnTo>
                  <a:pt x="244754" y="337820"/>
                </a:lnTo>
                <a:lnTo>
                  <a:pt x="256082" y="337820"/>
                </a:lnTo>
                <a:lnTo>
                  <a:pt x="263639" y="336550"/>
                </a:lnTo>
                <a:lnTo>
                  <a:pt x="286296" y="314960"/>
                </a:lnTo>
                <a:lnTo>
                  <a:pt x="286931" y="314960"/>
                </a:lnTo>
                <a:lnTo>
                  <a:pt x="287553" y="313690"/>
                </a:lnTo>
                <a:lnTo>
                  <a:pt x="288188" y="313690"/>
                </a:lnTo>
                <a:lnTo>
                  <a:pt x="308330" y="304800"/>
                </a:lnTo>
                <a:lnTo>
                  <a:pt x="310362" y="303530"/>
                </a:lnTo>
                <a:lnTo>
                  <a:pt x="316496" y="299720"/>
                </a:lnTo>
                <a:lnTo>
                  <a:pt x="321779" y="290830"/>
                </a:lnTo>
                <a:lnTo>
                  <a:pt x="323634" y="280670"/>
                </a:lnTo>
                <a:lnTo>
                  <a:pt x="321551" y="270510"/>
                </a:lnTo>
                <a:lnTo>
                  <a:pt x="320535" y="267970"/>
                </a:lnTo>
                <a:lnTo>
                  <a:pt x="319024" y="264160"/>
                </a:lnTo>
                <a:lnTo>
                  <a:pt x="312737" y="259080"/>
                </a:lnTo>
                <a:lnTo>
                  <a:pt x="312737" y="283210"/>
                </a:lnTo>
                <a:lnTo>
                  <a:pt x="309587" y="290830"/>
                </a:lnTo>
                <a:lnTo>
                  <a:pt x="303288" y="293370"/>
                </a:lnTo>
                <a:lnTo>
                  <a:pt x="283146" y="302260"/>
                </a:lnTo>
                <a:lnTo>
                  <a:pt x="281889" y="302260"/>
                </a:lnTo>
                <a:lnTo>
                  <a:pt x="279996" y="303530"/>
                </a:lnTo>
                <a:lnTo>
                  <a:pt x="274332" y="303530"/>
                </a:lnTo>
                <a:lnTo>
                  <a:pt x="272453" y="302590"/>
                </a:lnTo>
                <a:lnTo>
                  <a:pt x="272453" y="314960"/>
                </a:lnTo>
                <a:lnTo>
                  <a:pt x="269303" y="320040"/>
                </a:lnTo>
                <a:lnTo>
                  <a:pt x="263004" y="323850"/>
                </a:lnTo>
                <a:lnTo>
                  <a:pt x="254190" y="325120"/>
                </a:lnTo>
                <a:lnTo>
                  <a:pt x="236232" y="326390"/>
                </a:lnTo>
                <a:lnTo>
                  <a:pt x="220586" y="327660"/>
                </a:lnTo>
                <a:lnTo>
                  <a:pt x="205054" y="327660"/>
                </a:lnTo>
                <a:lnTo>
                  <a:pt x="204470" y="327710"/>
                </a:lnTo>
                <a:lnTo>
                  <a:pt x="204470" y="340360"/>
                </a:lnTo>
                <a:lnTo>
                  <a:pt x="147180" y="365760"/>
                </a:lnTo>
                <a:lnTo>
                  <a:pt x="125120" y="370840"/>
                </a:lnTo>
                <a:lnTo>
                  <a:pt x="101536" y="370840"/>
                </a:lnTo>
                <a:lnTo>
                  <a:pt x="55905" y="351790"/>
                </a:lnTo>
                <a:lnTo>
                  <a:pt x="28905" y="323850"/>
                </a:lnTo>
                <a:lnTo>
                  <a:pt x="14046" y="285750"/>
                </a:lnTo>
                <a:lnTo>
                  <a:pt x="12623" y="270510"/>
                </a:lnTo>
                <a:lnTo>
                  <a:pt x="13106" y="255270"/>
                </a:lnTo>
                <a:lnTo>
                  <a:pt x="15455" y="236220"/>
                </a:lnTo>
                <a:lnTo>
                  <a:pt x="20180" y="217170"/>
                </a:lnTo>
                <a:lnTo>
                  <a:pt x="26543" y="195580"/>
                </a:lnTo>
                <a:lnTo>
                  <a:pt x="33870" y="173990"/>
                </a:lnTo>
                <a:lnTo>
                  <a:pt x="42341" y="142240"/>
                </a:lnTo>
                <a:lnTo>
                  <a:pt x="45516" y="114300"/>
                </a:lnTo>
                <a:lnTo>
                  <a:pt x="45377" y="92710"/>
                </a:lnTo>
                <a:lnTo>
                  <a:pt x="43942" y="76200"/>
                </a:lnTo>
                <a:lnTo>
                  <a:pt x="42684" y="63500"/>
                </a:lnTo>
                <a:lnTo>
                  <a:pt x="43319" y="60960"/>
                </a:lnTo>
                <a:lnTo>
                  <a:pt x="45834" y="60960"/>
                </a:lnTo>
                <a:lnTo>
                  <a:pt x="52755" y="59690"/>
                </a:lnTo>
                <a:lnTo>
                  <a:pt x="60947" y="63500"/>
                </a:lnTo>
                <a:lnTo>
                  <a:pt x="66217" y="66040"/>
                </a:lnTo>
                <a:lnTo>
                  <a:pt x="72034" y="68580"/>
                </a:lnTo>
                <a:lnTo>
                  <a:pt x="77482" y="74930"/>
                </a:lnTo>
                <a:lnTo>
                  <a:pt x="81711" y="82550"/>
                </a:lnTo>
                <a:lnTo>
                  <a:pt x="81711" y="306070"/>
                </a:lnTo>
                <a:lnTo>
                  <a:pt x="83705" y="316230"/>
                </a:lnTo>
                <a:lnTo>
                  <a:pt x="128244" y="339090"/>
                </a:lnTo>
                <a:lnTo>
                  <a:pt x="148043" y="340360"/>
                </a:lnTo>
                <a:lnTo>
                  <a:pt x="204470" y="340360"/>
                </a:lnTo>
                <a:lnTo>
                  <a:pt x="204470" y="327710"/>
                </a:lnTo>
                <a:lnTo>
                  <a:pt x="187464" y="328930"/>
                </a:lnTo>
                <a:lnTo>
                  <a:pt x="168097" y="327660"/>
                </a:lnTo>
                <a:lnTo>
                  <a:pt x="148666" y="327660"/>
                </a:lnTo>
                <a:lnTo>
                  <a:pt x="109410" y="325120"/>
                </a:lnTo>
                <a:lnTo>
                  <a:pt x="101231" y="323850"/>
                </a:lnTo>
                <a:lnTo>
                  <a:pt x="94310" y="314960"/>
                </a:lnTo>
                <a:lnTo>
                  <a:pt x="94310" y="283210"/>
                </a:lnTo>
                <a:lnTo>
                  <a:pt x="254190" y="283210"/>
                </a:lnTo>
                <a:lnTo>
                  <a:pt x="252933" y="288290"/>
                </a:lnTo>
                <a:lnTo>
                  <a:pt x="252933" y="294640"/>
                </a:lnTo>
                <a:lnTo>
                  <a:pt x="255447" y="299720"/>
                </a:lnTo>
                <a:lnTo>
                  <a:pt x="258597" y="307340"/>
                </a:lnTo>
                <a:lnTo>
                  <a:pt x="264261" y="312420"/>
                </a:lnTo>
                <a:lnTo>
                  <a:pt x="272453" y="314960"/>
                </a:lnTo>
                <a:lnTo>
                  <a:pt x="272453" y="302590"/>
                </a:lnTo>
                <a:lnTo>
                  <a:pt x="269303" y="300990"/>
                </a:lnTo>
                <a:lnTo>
                  <a:pt x="264261" y="288290"/>
                </a:lnTo>
                <a:lnTo>
                  <a:pt x="266357" y="283210"/>
                </a:lnTo>
                <a:lnTo>
                  <a:pt x="267411" y="280670"/>
                </a:lnTo>
                <a:lnTo>
                  <a:pt x="273710" y="278130"/>
                </a:lnTo>
                <a:lnTo>
                  <a:pt x="290969" y="270510"/>
                </a:lnTo>
                <a:lnTo>
                  <a:pt x="293852" y="269240"/>
                </a:lnTo>
                <a:lnTo>
                  <a:pt x="295109" y="267970"/>
                </a:lnTo>
                <a:lnTo>
                  <a:pt x="302666" y="267970"/>
                </a:lnTo>
                <a:lnTo>
                  <a:pt x="307695" y="270510"/>
                </a:lnTo>
                <a:lnTo>
                  <a:pt x="310210" y="275590"/>
                </a:lnTo>
                <a:lnTo>
                  <a:pt x="312737" y="283210"/>
                </a:lnTo>
                <a:lnTo>
                  <a:pt x="312737" y="259080"/>
                </a:lnTo>
                <a:lnTo>
                  <a:pt x="305816" y="256540"/>
                </a:lnTo>
                <a:lnTo>
                  <a:pt x="310210" y="255270"/>
                </a:lnTo>
                <a:lnTo>
                  <a:pt x="311988" y="254000"/>
                </a:lnTo>
                <a:lnTo>
                  <a:pt x="319112" y="248920"/>
                </a:lnTo>
                <a:lnTo>
                  <a:pt x="324764" y="240030"/>
                </a:lnTo>
                <a:lnTo>
                  <a:pt x="326758" y="228600"/>
                </a:lnTo>
                <a:lnTo>
                  <a:pt x="324688" y="218440"/>
                </a:lnTo>
                <a:lnTo>
                  <a:pt x="322884" y="213360"/>
                </a:lnTo>
                <a:lnTo>
                  <a:pt x="321551" y="209550"/>
                </a:lnTo>
                <a:lnTo>
                  <a:pt x="315887" y="205409"/>
                </a:lnTo>
                <a:lnTo>
                  <a:pt x="315887" y="231140"/>
                </a:lnTo>
                <a:lnTo>
                  <a:pt x="312737" y="240030"/>
                </a:lnTo>
                <a:lnTo>
                  <a:pt x="305181" y="242570"/>
                </a:lnTo>
                <a:lnTo>
                  <a:pt x="282524" y="252730"/>
                </a:lnTo>
                <a:lnTo>
                  <a:pt x="281254" y="254000"/>
                </a:lnTo>
                <a:lnTo>
                  <a:pt x="273075" y="254000"/>
                </a:lnTo>
                <a:lnTo>
                  <a:pt x="266776" y="251460"/>
                </a:lnTo>
                <a:lnTo>
                  <a:pt x="264261" y="245110"/>
                </a:lnTo>
                <a:lnTo>
                  <a:pt x="261112" y="237490"/>
                </a:lnTo>
                <a:lnTo>
                  <a:pt x="264261" y="228600"/>
                </a:lnTo>
                <a:lnTo>
                  <a:pt x="271818" y="224790"/>
                </a:lnTo>
                <a:lnTo>
                  <a:pt x="294474" y="214630"/>
                </a:lnTo>
                <a:lnTo>
                  <a:pt x="295732" y="214630"/>
                </a:lnTo>
                <a:lnTo>
                  <a:pt x="297624" y="213360"/>
                </a:lnTo>
                <a:lnTo>
                  <a:pt x="303923" y="213360"/>
                </a:lnTo>
                <a:lnTo>
                  <a:pt x="310210" y="215900"/>
                </a:lnTo>
                <a:lnTo>
                  <a:pt x="312737" y="223520"/>
                </a:lnTo>
                <a:lnTo>
                  <a:pt x="315887" y="231140"/>
                </a:lnTo>
                <a:lnTo>
                  <a:pt x="315887" y="205409"/>
                </a:lnTo>
                <a:lnTo>
                  <a:pt x="314617" y="204470"/>
                </a:lnTo>
                <a:lnTo>
                  <a:pt x="305816" y="203200"/>
                </a:lnTo>
                <a:lnTo>
                  <a:pt x="309613" y="199390"/>
                </a:lnTo>
                <a:lnTo>
                  <a:pt x="313423" y="195580"/>
                </a:lnTo>
                <a:lnTo>
                  <a:pt x="318160" y="186690"/>
                </a:lnTo>
                <a:lnTo>
                  <a:pt x="319697" y="177800"/>
                </a:lnTo>
                <a:lnTo>
                  <a:pt x="317766" y="167640"/>
                </a:lnTo>
                <a:lnTo>
                  <a:pt x="314896" y="162560"/>
                </a:lnTo>
                <a:lnTo>
                  <a:pt x="313474" y="160020"/>
                </a:lnTo>
                <a:lnTo>
                  <a:pt x="308952" y="156159"/>
                </a:lnTo>
                <a:lnTo>
                  <a:pt x="308952" y="180340"/>
                </a:lnTo>
                <a:lnTo>
                  <a:pt x="305181" y="189230"/>
                </a:lnTo>
                <a:lnTo>
                  <a:pt x="298259" y="191770"/>
                </a:lnTo>
                <a:lnTo>
                  <a:pt x="283146" y="199390"/>
                </a:lnTo>
                <a:lnTo>
                  <a:pt x="273075" y="199390"/>
                </a:lnTo>
                <a:lnTo>
                  <a:pt x="266776" y="198120"/>
                </a:lnTo>
                <a:lnTo>
                  <a:pt x="264261" y="191770"/>
                </a:lnTo>
                <a:lnTo>
                  <a:pt x="261112" y="182880"/>
                </a:lnTo>
                <a:lnTo>
                  <a:pt x="264261" y="173990"/>
                </a:lnTo>
                <a:lnTo>
                  <a:pt x="271818" y="171450"/>
                </a:lnTo>
                <a:lnTo>
                  <a:pt x="286931" y="163830"/>
                </a:lnTo>
                <a:lnTo>
                  <a:pt x="290703" y="162560"/>
                </a:lnTo>
                <a:lnTo>
                  <a:pt x="297002" y="162560"/>
                </a:lnTo>
                <a:lnTo>
                  <a:pt x="303288" y="165100"/>
                </a:lnTo>
                <a:lnTo>
                  <a:pt x="305816" y="172720"/>
                </a:lnTo>
                <a:lnTo>
                  <a:pt x="308952" y="180340"/>
                </a:lnTo>
                <a:lnTo>
                  <a:pt x="308952" y="156159"/>
                </a:lnTo>
                <a:lnTo>
                  <a:pt x="307530" y="154940"/>
                </a:lnTo>
                <a:lnTo>
                  <a:pt x="300418" y="151130"/>
                </a:lnTo>
                <a:lnTo>
                  <a:pt x="292595" y="149860"/>
                </a:lnTo>
                <a:lnTo>
                  <a:pt x="290068" y="149860"/>
                </a:lnTo>
                <a:lnTo>
                  <a:pt x="285038" y="151130"/>
                </a:lnTo>
                <a:lnTo>
                  <a:pt x="285038" y="142240"/>
                </a:lnTo>
                <a:lnTo>
                  <a:pt x="316458" y="128270"/>
                </a:lnTo>
                <a:lnTo>
                  <a:pt x="322173" y="125730"/>
                </a:lnTo>
                <a:lnTo>
                  <a:pt x="331889" y="119380"/>
                </a:lnTo>
                <a:lnTo>
                  <a:pt x="338061" y="109220"/>
                </a:lnTo>
                <a:lnTo>
                  <a:pt x="340233" y="9779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852" y="3681984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6208" y="1740407"/>
            <a:ext cx="2807335" cy="585470"/>
          </a:xfrm>
          <a:custGeom>
            <a:avLst/>
            <a:gdLst/>
            <a:ahLst/>
            <a:cxnLst/>
            <a:rect l="l" t="t" r="r" b="b"/>
            <a:pathLst>
              <a:path w="2807334" h="585469">
                <a:moveTo>
                  <a:pt x="0" y="97536"/>
                </a:moveTo>
                <a:lnTo>
                  <a:pt x="7667" y="59578"/>
                </a:lnTo>
                <a:lnTo>
                  <a:pt x="28575" y="28575"/>
                </a:lnTo>
                <a:lnTo>
                  <a:pt x="59578" y="7667"/>
                </a:lnTo>
                <a:lnTo>
                  <a:pt x="97536" y="0"/>
                </a:lnTo>
                <a:lnTo>
                  <a:pt x="2709671" y="0"/>
                </a:lnTo>
                <a:lnTo>
                  <a:pt x="2747629" y="7667"/>
                </a:lnTo>
                <a:lnTo>
                  <a:pt x="2778632" y="28575"/>
                </a:lnTo>
                <a:lnTo>
                  <a:pt x="2799540" y="59578"/>
                </a:lnTo>
                <a:lnTo>
                  <a:pt x="2807208" y="97536"/>
                </a:lnTo>
                <a:lnTo>
                  <a:pt x="2807208" y="487679"/>
                </a:lnTo>
                <a:lnTo>
                  <a:pt x="2799540" y="525637"/>
                </a:lnTo>
                <a:lnTo>
                  <a:pt x="2778633" y="556640"/>
                </a:lnTo>
                <a:lnTo>
                  <a:pt x="2747629" y="577548"/>
                </a:lnTo>
                <a:lnTo>
                  <a:pt x="2709671" y="585215"/>
                </a:lnTo>
                <a:lnTo>
                  <a:pt x="97536" y="585215"/>
                </a:lnTo>
                <a:lnTo>
                  <a:pt x="59578" y="577548"/>
                </a:lnTo>
                <a:lnTo>
                  <a:pt x="28575" y="556640"/>
                </a:lnTo>
                <a:lnTo>
                  <a:pt x="7667" y="525637"/>
                </a:lnTo>
                <a:lnTo>
                  <a:pt x="0" y="487679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22A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03744" y="1842973"/>
            <a:ext cx="10756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22AD48"/>
                </a:solidFill>
                <a:latin typeface="Calibri"/>
                <a:cs typeface="Calibri"/>
              </a:rPr>
              <a:t>Resilience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03235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22A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9064" y="1740407"/>
            <a:ext cx="2804160" cy="585470"/>
          </a:xfrm>
          <a:custGeom>
            <a:avLst/>
            <a:gdLst/>
            <a:ahLst/>
            <a:cxnLst/>
            <a:rect l="l" t="t" r="r" b="b"/>
            <a:pathLst>
              <a:path w="2804160" h="585469">
                <a:moveTo>
                  <a:pt x="0" y="97536"/>
                </a:moveTo>
                <a:lnTo>
                  <a:pt x="7667" y="59578"/>
                </a:lnTo>
                <a:lnTo>
                  <a:pt x="28575" y="28575"/>
                </a:lnTo>
                <a:lnTo>
                  <a:pt x="59578" y="7667"/>
                </a:lnTo>
                <a:lnTo>
                  <a:pt x="97536" y="0"/>
                </a:lnTo>
                <a:lnTo>
                  <a:pt x="2706624" y="0"/>
                </a:lnTo>
                <a:lnTo>
                  <a:pt x="2744581" y="7667"/>
                </a:lnTo>
                <a:lnTo>
                  <a:pt x="2775585" y="28575"/>
                </a:lnTo>
                <a:lnTo>
                  <a:pt x="2796492" y="59578"/>
                </a:lnTo>
                <a:lnTo>
                  <a:pt x="2804160" y="97536"/>
                </a:lnTo>
                <a:lnTo>
                  <a:pt x="2804160" y="487679"/>
                </a:lnTo>
                <a:lnTo>
                  <a:pt x="2796492" y="525637"/>
                </a:lnTo>
                <a:lnTo>
                  <a:pt x="2775585" y="556640"/>
                </a:lnTo>
                <a:lnTo>
                  <a:pt x="2744581" y="577548"/>
                </a:lnTo>
                <a:lnTo>
                  <a:pt x="2706624" y="585215"/>
                </a:lnTo>
                <a:lnTo>
                  <a:pt x="97536" y="585215"/>
                </a:lnTo>
                <a:lnTo>
                  <a:pt x="59578" y="577548"/>
                </a:lnTo>
                <a:lnTo>
                  <a:pt x="28575" y="556640"/>
                </a:lnTo>
                <a:lnTo>
                  <a:pt x="7667" y="525637"/>
                </a:lnTo>
                <a:lnTo>
                  <a:pt x="0" y="487679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008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31107" y="1842973"/>
            <a:ext cx="10972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87CE"/>
                </a:solidFill>
                <a:latin typeface="Calibri"/>
                <a:cs typeface="Calibri"/>
              </a:rPr>
              <a:t>Outcomes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3044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40860" y="2708529"/>
            <a:ext cx="1958975" cy="929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95"/>
              </a:spcBef>
            </a:pPr>
            <a:r>
              <a:rPr sz="1600" b="1" spc="-5" dirty="0">
                <a:solidFill>
                  <a:srgbClr val="0087CE"/>
                </a:solidFill>
                <a:latin typeface="Calibri"/>
                <a:cs typeface="Calibri"/>
              </a:rPr>
              <a:t>DESTINY ACCESSES 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SE</a:t>
            </a:r>
            <a:r>
              <a:rPr sz="1600" b="1" spc="-10" dirty="0">
                <a:solidFill>
                  <a:srgbClr val="0087CE"/>
                </a:solidFill>
                <a:latin typeface="Calibri"/>
                <a:cs typeface="Calibri"/>
              </a:rPr>
              <a:t>L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F</a:t>
            </a:r>
            <a:r>
              <a:rPr sz="1600" b="1" spc="10" dirty="0">
                <a:solidFill>
                  <a:srgbClr val="0087CE"/>
                </a:solidFill>
                <a:latin typeface="Calibri"/>
                <a:cs typeface="Calibri"/>
              </a:rPr>
              <a:t>-</a:t>
            </a:r>
            <a:r>
              <a:rPr sz="1600" b="1" spc="-15" dirty="0">
                <a:solidFill>
                  <a:srgbClr val="0087CE"/>
                </a:solidFill>
                <a:latin typeface="Calibri"/>
                <a:cs typeface="Calibri"/>
              </a:rPr>
              <a:t>C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A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RE</a:t>
            </a:r>
            <a:r>
              <a:rPr sz="1600" b="1" spc="-7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P</a:t>
            </a:r>
            <a:r>
              <a:rPr sz="1600" b="1" spc="-20" dirty="0">
                <a:solidFill>
                  <a:srgbClr val="0087CE"/>
                </a:solidFill>
                <a:latin typeface="Calibri"/>
                <a:cs typeface="Calibri"/>
              </a:rPr>
              <a:t>R</a:t>
            </a:r>
            <a:r>
              <a:rPr sz="1600" b="1" spc="-5" dirty="0">
                <a:solidFill>
                  <a:srgbClr val="0087CE"/>
                </a:solidFill>
                <a:latin typeface="Calibri"/>
                <a:cs typeface="Calibri"/>
              </a:rPr>
              <a:t>O</a:t>
            </a:r>
            <a:r>
              <a:rPr sz="1600" b="1" spc="10" dirty="0">
                <a:solidFill>
                  <a:srgbClr val="0087CE"/>
                </a:solidFill>
                <a:latin typeface="Calibri"/>
                <a:cs typeface="Calibri"/>
              </a:rPr>
              <a:t>G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R</a:t>
            </a:r>
            <a:r>
              <a:rPr sz="1600" b="1" spc="10" dirty="0">
                <a:solidFill>
                  <a:srgbClr val="0087CE"/>
                </a:solidFill>
                <a:latin typeface="Calibri"/>
                <a:cs typeface="Calibri"/>
              </a:rPr>
              <a:t>AM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S  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AND 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ENGAGES IN </a:t>
            </a:r>
            <a:r>
              <a:rPr sz="1600" b="1" spc="-5" dirty="0">
                <a:solidFill>
                  <a:srgbClr val="0087CE"/>
                </a:solidFill>
                <a:latin typeface="Calibri"/>
                <a:cs typeface="Calibri"/>
              </a:rPr>
              <a:t>ON 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DEMAND</a:t>
            </a:r>
            <a:r>
              <a:rPr sz="1600" b="1" spc="-7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LEARNING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3044" y="3681984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791" y="2737104"/>
            <a:ext cx="317500" cy="365760"/>
          </a:xfrm>
          <a:custGeom>
            <a:avLst/>
            <a:gdLst/>
            <a:ahLst/>
            <a:cxnLst/>
            <a:rect l="l" t="t" r="r" b="b"/>
            <a:pathLst>
              <a:path w="317500" h="365760">
                <a:moveTo>
                  <a:pt x="92659" y="170053"/>
                </a:moveTo>
                <a:lnTo>
                  <a:pt x="59055" y="170053"/>
                </a:lnTo>
                <a:lnTo>
                  <a:pt x="60579" y="170561"/>
                </a:lnTo>
                <a:lnTo>
                  <a:pt x="73671" y="175057"/>
                </a:lnTo>
                <a:lnTo>
                  <a:pt x="110620" y="196814"/>
                </a:lnTo>
                <a:lnTo>
                  <a:pt x="139146" y="236577"/>
                </a:lnTo>
                <a:lnTo>
                  <a:pt x="147198" y="285535"/>
                </a:lnTo>
                <a:lnTo>
                  <a:pt x="144272" y="313944"/>
                </a:lnTo>
                <a:lnTo>
                  <a:pt x="144272" y="314451"/>
                </a:lnTo>
                <a:lnTo>
                  <a:pt x="139954" y="318643"/>
                </a:lnTo>
                <a:lnTo>
                  <a:pt x="135128" y="324612"/>
                </a:lnTo>
                <a:lnTo>
                  <a:pt x="135128" y="334263"/>
                </a:lnTo>
                <a:lnTo>
                  <a:pt x="137658" y="346632"/>
                </a:lnTo>
                <a:lnTo>
                  <a:pt x="144510" y="356631"/>
                </a:lnTo>
                <a:lnTo>
                  <a:pt x="154576" y="363321"/>
                </a:lnTo>
                <a:lnTo>
                  <a:pt x="166750" y="365760"/>
                </a:lnTo>
                <a:lnTo>
                  <a:pt x="179212" y="363321"/>
                </a:lnTo>
                <a:lnTo>
                  <a:pt x="189293" y="356631"/>
                </a:lnTo>
                <a:lnTo>
                  <a:pt x="191446" y="353441"/>
                </a:lnTo>
                <a:lnTo>
                  <a:pt x="166750" y="353441"/>
                </a:lnTo>
                <a:lnTo>
                  <a:pt x="159547" y="351944"/>
                </a:lnTo>
                <a:lnTo>
                  <a:pt x="153606" y="347853"/>
                </a:lnTo>
                <a:lnTo>
                  <a:pt x="149570" y="341760"/>
                </a:lnTo>
                <a:lnTo>
                  <a:pt x="148082" y="334263"/>
                </a:lnTo>
                <a:lnTo>
                  <a:pt x="148082" y="329946"/>
                </a:lnTo>
                <a:lnTo>
                  <a:pt x="149606" y="326771"/>
                </a:lnTo>
                <a:lnTo>
                  <a:pt x="155575" y="321437"/>
                </a:lnTo>
                <a:lnTo>
                  <a:pt x="156083" y="320294"/>
                </a:lnTo>
                <a:lnTo>
                  <a:pt x="156143" y="318135"/>
                </a:lnTo>
                <a:lnTo>
                  <a:pt x="159825" y="287008"/>
                </a:lnTo>
                <a:lnTo>
                  <a:pt x="158115" y="257968"/>
                </a:lnTo>
                <a:lnTo>
                  <a:pt x="150975" y="231739"/>
                </a:lnTo>
                <a:lnTo>
                  <a:pt x="138430" y="208534"/>
                </a:lnTo>
                <a:lnTo>
                  <a:pt x="113196" y="182381"/>
                </a:lnTo>
                <a:lnTo>
                  <a:pt x="92659" y="170053"/>
                </a:lnTo>
                <a:close/>
              </a:path>
              <a:path w="317500" h="365760">
                <a:moveTo>
                  <a:pt x="261747" y="204850"/>
                </a:moveTo>
                <a:lnTo>
                  <a:pt x="258572" y="205867"/>
                </a:lnTo>
                <a:lnTo>
                  <a:pt x="257429" y="205867"/>
                </a:lnTo>
                <a:lnTo>
                  <a:pt x="219247" y="222319"/>
                </a:lnTo>
                <a:lnTo>
                  <a:pt x="193151" y="246618"/>
                </a:lnTo>
                <a:lnTo>
                  <a:pt x="179222" y="278608"/>
                </a:lnTo>
                <a:lnTo>
                  <a:pt x="177546" y="318135"/>
                </a:lnTo>
                <a:lnTo>
                  <a:pt x="177546" y="319786"/>
                </a:lnTo>
                <a:lnTo>
                  <a:pt x="178054" y="321437"/>
                </a:lnTo>
                <a:lnTo>
                  <a:pt x="179705" y="322453"/>
                </a:lnTo>
                <a:lnTo>
                  <a:pt x="184023" y="326771"/>
                </a:lnTo>
                <a:lnTo>
                  <a:pt x="185547" y="329946"/>
                </a:lnTo>
                <a:lnTo>
                  <a:pt x="185547" y="334263"/>
                </a:lnTo>
                <a:lnTo>
                  <a:pt x="184128" y="341760"/>
                </a:lnTo>
                <a:lnTo>
                  <a:pt x="180197" y="347853"/>
                </a:lnTo>
                <a:lnTo>
                  <a:pt x="174242" y="351944"/>
                </a:lnTo>
                <a:lnTo>
                  <a:pt x="166750" y="353441"/>
                </a:lnTo>
                <a:lnTo>
                  <a:pt x="191446" y="353441"/>
                </a:lnTo>
                <a:lnTo>
                  <a:pt x="196040" y="346632"/>
                </a:lnTo>
                <a:lnTo>
                  <a:pt x="198500" y="334263"/>
                </a:lnTo>
                <a:lnTo>
                  <a:pt x="198500" y="326771"/>
                </a:lnTo>
                <a:lnTo>
                  <a:pt x="195834" y="320801"/>
                </a:lnTo>
                <a:lnTo>
                  <a:pt x="190373" y="314960"/>
                </a:lnTo>
                <a:lnTo>
                  <a:pt x="189865" y="314451"/>
                </a:lnTo>
                <a:lnTo>
                  <a:pt x="189865" y="313944"/>
                </a:lnTo>
                <a:lnTo>
                  <a:pt x="203596" y="254222"/>
                </a:lnTo>
                <a:lnTo>
                  <a:pt x="255905" y="219837"/>
                </a:lnTo>
                <a:lnTo>
                  <a:pt x="257429" y="219201"/>
                </a:lnTo>
                <a:lnTo>
                  <a:pt x="271464" y="219201"/>
                </a:lnTo>
                <a:lnTo>
                  <a:pt x="266065" y="209042"/>
                </a:lnTo>
                <a:lnTo>
                  <a:pt x="264922" y="206375"/>
                </a:lnTo>
                <a:lnTo>
                  <a:pt x="261747" y="204850"/>
                </a:lnTo>
                <a:close/>
              </a:path>
              <a:path w="317500" h="365760">
                <a:moveTo>
                  <a:pt x="271464" y="219201"/>
                </a:moveTo>
                <a:lnTo>
                  <a:pt x="257429" y="219201"/>
                </a:lnTo>
                <a:lnTo>
                  <a:pt x="270891" y="244856"/>
                </a:lnTo>
                <a:lnTo>
                  <a:pt x="271399" y="247015"/>
                </a:lnTo>
                <a:lnTo>
                  <a:pt x="273558" y="248666"/>
                </a:lnTo>
                <a:lnTo>
                  <a:pt x="278892" y="248666"/>
                </a:lnTo>
                <a:lnTo>
                  <a:pt x="281050" y="247015"/>
                </a:lnTo>
                <a:lnTo>
                  <a:pt x="282067" y="244856"/>
                </a:lnTo>
                <a:lnTo>
                  <a:pt x="289962" y="227203"/>
                </a:lnTo>
                <a:lnTo>
                  <a:pt x="275717" y="227203"/>
                </a:lnTo>
                <a:lnTo>
                  <a:pt x="271464" y="219201"/>
                </a:lnTo>
                <a:close/>
              </a:path>
              <a:path w="317500" h="365760">
                <a:moveTo>
                  <a:pt x="316603" y="165735"/>
                </a:moveTo>
                <a:lnTo>
                  <a:pt x="231648" y="165735"/>
                </a:lnTo>
                <a:lnTo>
                  <a:pt x="300355" y="172212"/>
                </a:lnTo>
                <a:lnTo>
                  <a:pt x="275717" y="227203"/>
                </a:lnTo>
                <a:lnTo>
                  <a:pt x="289962" y="227203"/>
                </a:lnTo>
                <a:lnTo>
                  <a:pt x="315975" y="169037"/>
                </a:lnTo>
                <a:lnTo>
                  <a:pt x="316992" y="167386"/>
                </a:lnTo>
                <a:lnTo>
                  <a:pt x="316603" y="165735"/>
                </a:lnTo>
                <a:close/>
              </a:path>
              <a:path w="317500" h="365760">
                <a:moveTo>
                  <a:pt x="183914" y="16637"/>
                </a:moveTo>
                <a:lnTo>
                  <a:pt x="166750" y="16637"/>
                </a:lnTo>
                <a:lnTo>
                  <a:pt x="211836" y="67945"/>
                </a:lnTo>
                <a:lnTo>
                  <a:pt x="188849" y="67945"/>
                </a:lnTo>
                <a:lnTo>
                  <a:pt x="186182" y="70612"/>
                </a:lnTo>
                <a:lnTo>
                  <a:pt x="185547" y="73787"/>
                </a:lnTo>
                <a:lnTo>
                  <a:pt x="177546" y="208025"/>
                </a:lnTo>
                <a:lnTo>
                  <a:pt x="177037" y="210693"/>
                </a:lnTo>
                <a:lnTo>
                  <a:pt x="178562" y="213360"/>
                </a:lnTo>
                <a:lnTo>
                  <a:pt x="181229" y="214375"/>
                </a:lnTo>
                <a:lnTo>
                  <a:pt x="183387" y="215519"/>
                </a:lnTo>
                <a:lnTo>
                  <a:pt x="186182" y="215011"/>
                </a:lnTo>
                <a:lnTo>
                  <a:pt x="188213" y="212851"/>
                </a:lnTo>
                <a:lnTo>
                  <a:pt x="191246" y="210254"/>
                </a:lnTo>
                <a:lnTo>
                  <a:pt x="200374" y="203692"/>
                </a:lnTo>
                <a:lnTo>
                  <a:pt x="215645" y="195010"/>
                </a:lnTo>
                <a:lnTo>
                  <a:pt x="216411" y="194691"/>
                </a:lnTo>
                <a:lnTo>
                  <a:pt x="191008" y="194691"/>
                </a:lnTo>
                <a:lnTo>
                  <a:pt x="197866" y="80772"/>
                </a:lnTo>
                <a:lnTo>
                  <a:pt x="227457" y="80772"/>
                </a:lnTo>
                <a:lnTo>
                  <a:pt x="228981" y="80263"/>
                </a:lnTo>
                <a:lnTo>
                  <a:pt x="231648" y="77597"/>
                </a:lnTo>
                <a:lnTo>
                  <a:pt x="232283" y="75946"/>
                </a:lnTo>
                <a:lnTo>
                  <a:pt x="232283" y="72136"/>
                </a:lnTo>
                <a:lnTo>
                  <a:pt x="231648" y="70612"/>
                </a:lnTo>
                <a:lnTo>
                  <a:pt x="230124" y="68961"/>
                </a:lnTo>
                <a:lnTo>
                  <a:pt x="183914" y="16637"/>
                </a:lnTo>
                <a:close/>
              </a:path>
              <a:path w="317500" h="365760">
                <a:moveTo>
                  <a:pt x="101346" y="101092"/>
                </a:moveTo>
                <a:lnTo>
                  <a:pt x="98679" y="101600"/>
                </a:lnTo>
                <a:lnTo>
                  <a:pt x="6477" y="109600"/>
                </a:lnTo>
                <a:lnTo>
                  <a:pt x="4318" y="110109"/>
                </a:lnTo>
                <a:lnTo>
                  <a:pt x="2159" y="111251"/>
                </a:lnTo>
                <a:lnTo>
                  <a:pt x="1650" y="112775"/>
                </a:lnTo>
                <a:lnTo>
                  <a:pt x="508" y="114426"/>
                </a:lnTo>
                <a:lnTo>
                  <a:pt x="0" y="117094"/>
                </a:lnTo>
                <a:lnTo>
                  <a:pt x="1016" y="118745"/>
                </a:lnTo>
                <a:lnTo>
                  <a:pt x="34925" y="194056"/>
                </a:lnTo>
                <a:lnTo>
                  <a:pt x="35941" y="196723"/>
                </a:lnTo>
                <a:lnTo>
                  <a:pt x="38100" y="197866"/>
                </a:lnTo>
                <a:lnTo>
                  <a:pt x="40259" y="197866"/>
                </a:lnTo>
                <a:lnTo>
                  <a:pt x="42925" y="198374"/>
                </a:lnTo>
                <a:lnTo>
                  <a:pt x="45085" y="196723"/>
                </a:lnTo>
                <a:lnTo>
                  <a:pt x="46100" y="194691"/>
                </a:lnTo>
                <a:lnTo>
                  <a:pt x="55382" y="177037"/>
                </a:lnTo>
                <a:lnTo>
                  <a:pt x="40767" y="177037"/>
                </a:lnTo>
                <a:lnTo>
                  <a:pt x="16637" y="121920"/>
                </a:lnTo>
                <a:lnTo>
                  <a:pt x="85344" y="115443"/>
                </a:lnTo>
                <a:lnTo>
                  <a:pt x="101643" y="115443"/>
                </a:lnTo>
                <a:lnTo>
                  <a:pt x="104648" y="111760"/>
                </a:lnTo>
                <a:lnTo>
                  <a:pt x="106172" y="109600"/>
                </a:lnTo>
                <a:lnTo>
                  <a:pt x="106172" y="106934"/>
                </a:lnTo>
                <a:lnTo>
                  <a:pt x="105156" y="104775"/>
                </a:lnTo>
                <a:lnTo>
                  <a:pt x="104012" y="102616"/>
                </a:lnTo>
                <a:lnTo>
                  <a:pt x="101346" y="101092"/>
                </a:lnTo>
                <a:close/>
              </a:path>
              <a:path w="317500" h="365760">
                <a:moveTo>
                  <a:pt x="215646" y="151384"/>
                </a:moveTo>
                <a:lnTo>
                  <a:pt x="212979" y="152908"/>
                </a:lnTo>
                <a:lnTo>
                  <a:pt x="211836" y="155067"/>
                </a:lnTo>
                <a:lnTo>
                  <a:pt x="210820" y="157225"/>
                </a:lnTo>
                <a:lnTo>
                  <a:pt x="210820" y="159893"/>
                </a:lnTo>
                <a:lnTo>
                  <a:pt x="212344" y="162051"/>
                </a:lnTo>
                <a:lnTo>
                  <a:pt x="224155" y="177037"/>
                </a:lnTo>
                <a:lnTo>
                  <a:pt x="221996" y="178054"/>
                </a:lnTo>
                <a:lnTo>
                  <a:pt x="191008" y="194691"/>
                </a:lnTo>
                <a:lnTo>
                  <a:pt x="216411" y="194691"/>
                </a:lnTo>
                <a:lnTo>
                  <a:pt x="241427" y="179705"/>
                </a:lnTo>
                <a:lnTo>
                  <a:pt x="241427" y="177546"/>
                </a:lnTo>
                <a:lnTo>
                  <a:pt x="239775" y="175895"/>
                </a:lnTo>
                <a:lnTo>
                  <a:pt x="231648" y="165735"/>
                </a:lnTo>
                <a:lnTo>
                  <a:pt x="316603" y="165735"/>
                </a:lnTo>
                <a:lnTo>
                  <a:pt x="316484" y="165226"/>
                </a:lnTo>
                <a:lnTo>
                  <a:pt x="315341" y="163068"/>
                </a:lnTo>
                <a:lnTo>
                  <a:pt x="314325" y="161544"/>
                </a:lnTo>
                <a:lnTo>
                  <a:pt x="312674" y="160400"/>
                </a:lnTo>
                <a:lnTo>
                  <a:pt x="310515" y="160400"/>
                </a:lnTo>
                <a:lnTo>
                  <a:pt x="217805" y="151892"/>
                </a:lnTo>
                <a:lnTo>
                  <a:pt x="215646" y="151384"/>
                </a:lnTo>
                <a:close/>
              </a:path>
              <a:path w="317500" h="365760">
                <a:moveTo>
                  <a:pt x="101643" y="115443"/>
                </a:moveTo>
                <a:lnTo>
                  <a:pt x="85344" y="115443"/>
                </a:lnTo>
                <a:lnTo>
                  <a:pt x="76708" y="125603"/>
                </a:lnTo>
                <a:lnTo>
                  <a:pt x="75565" y="127762"/>
                </a:lnTo>
                <a:lnTo>
                  <a:pt x="75057" y="129921"/>
                </a:lnTo>
                <a:lnTo>
                  <a:pt x="75565" y="132080"/>
                </a:lnTo>
                <a:lnTo>
                  <a:pt x="76708" y="134238"/>
                </a:lnTo>
                <a:lnTo>
                  <a:pt x="78867" y="135762"/>
                </a:lnTo>
                <a:lnTo>
                  <a:pt x="81025" y="136398"/>
                </a:lnTo>
                <a:lnTo>
                  <a:pt x="86068" y="137753"/>
                </a:lnTo>
                <a:lnTo>
                  <a:pt x="99075" y="143621"/>
                </a:lnTo>
                <a:lnTo>
                  <a:pt x="119171" y="156718"/>
                </a:lnTo>
                <a:lnTo>
                  <a:pt x="145415" y="179705"/>
                </a:lnTo>
                <a:lnTo>
                  <a:pt x="147447" y="181229"/>
                </a:lnTo>
                <a:lnTo>
                  <a:pt x="150241" y="181863"/>
                </a:lnTo>
                <a:lnTo>
                  <a:pt x="152908" y="180721"/>
                </a:lnTo>
                <a:lnTo>
                  <a:pt x="155067" y="179705"/>
                </a:lnTo>
                <a:lnTo>
                  <a:pt x="156591" y="177037"/>
                </a:lnTo>
                <a:lnTo>
                  <a:pt x="156591" y="174371"/>
                </a:lnTo>
                <a:lnTo>
                  <a:pt x="155280" y="158876"/>
                </a:lnTo>
                <a:lnTo>
                  <a:pt x="142112" y="158876"/>
                </a:lnTo>
                <a:lnTo>
                  <a:pt x="138430" y="155575"/>
                </a:lnTo>
                <a:lnTo>
                  <a:pt x="103425" y="130964"/>
                </a:lnTo>
                <a:lnTo>
                  <a:pt x="92837" y="126237"/>
                </a:lnTo>
                <a:lnTo>
                  <a:pt x="101643" y="115443"/>
                </a:lnTo>
                <a:close/>
              </a:path>
              <a:path w="317500" h="365760">
                <a:moveTo>
                  <a:pt x="53594" y="156083"/>
                </a:moveTo>
                <a:lnTo>
                  <a:pt x="50927" y="157225"/>
                </a:lnTo>
                <a:lnTo>
                  <a:pt x="49911" y="159893"/>
                </a:lnTo>
                <a:lnTo>
                  <a:pt x="40767" y="177037"/>
                </a:lnTo>
                <a:lnTo>
                  <a:pt x="55382" y="177037"/>
                </a:lnTo>
                <a:lnTo>
                  <a:pt x="59055" y="170053"/>
                </a:lnTo>
                <a:lnTo>
                  <a:pt x="92659" y="170053"/>
                </a:lnTo>
                <a:lnTo>
                  <a:pt x="86868" y="166576"/>
                </a:lnTo>
                <a:lnTo>
                  <a:pt x="65778" y="158795"/>
                </a:lnTo>
                <a:lnTo>
                  <a:pt x="56202" y="156704"/>
                </a:lnTo>
                <a:lnTo>
                  <a:pt x="53594" y="156083"/>
                </a:lnTo>
                <a:close/>
              </a:path>
              <a:path w="317500" h="365760">
                <a:moveTo>
                  <a:pt x="169545" y="0"/>
                </a:moveTo>
                <a:lnTo>
                  <a:pt x="164084" y="0"/>
                </a:lnTo>
                <a:lnTo>
                  <a:pt x="161925" y="2667"/>
                </a:lnTo>
                <a:lnTo>
                  <a:pt x="102997" y="70104"/>
                </a:lnTo>
                <a:lnTo>
                  <a:pt x="101346" y="71628"/>
                </a:lnTo>
                <a:lnTo>
                  <a:pt x="100837" y="74295"/>
                </a:lnTo>
                <a:lnTo>
                  <a:pt x="101854" y="76962"/>
                </a:lnTo>
                <a:lnTo>
                  <a:pt x="102997" y="79121"/>
                </a:lnTo>
                <a:lnTo>
                  <a:pt x="105663" y="80772"/>
                </a:lnTo>
                <a:lnTo>
                  <a:pt x="135762" y="80772"/>
                </a:lnTo>
                <a:lnTo>
                  <a:pt x="142112" y="158876"/>
                </a:lnTo>
                <a:lnTo>
                  <a:pt x="155280" y="158876"/>
                </a:lnTo>
                <a:lnTo>
                  <a:pt x="148082" y="73787"/>
                </a:lnTo>
                <a:lnTo>
                  <a:pt x="147447" y="70104"/>
                </a:lnTo>
                <a:lnTo>
                  <a:pt x="144780" y="67945"/>
                </a:lnTo>
                <a:lnTo>
                  <a:pt x="122300" y="67945"/>
                </a:lnTo>
                <a:lnTo>
                  <a:pt x="166750" y="16637"/>
                </a:lnTo>
                <a:lnTo>
                  <a:pt x="183914" y="16637"/>
                </a:lnTo>
                <a:lnTo>
                  <a:pt x="171577" y="2667"/>
                </a:lnTo>
                <a:lnTo>
                  <a:pt x="169545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91643" y="182435"/>
            <a:ext cx="1354455" cy="1381760"/>
            <a:chOff x="191643" y="182435"/>
            <a:chExt cx="1354455" cy="1381760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168" y="192023"/>
              <a:ext cx="1335023" cy="136245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6405" y="187197"/>
              <a:ext cx="1344930" cy="1372235"/>
            </a:xfrm>
            <a:custGeom>
              <a:avLst/>
              <a:gdLst/>
              <a:ahLst/>
              <a:cxnLst/>
              <a:rect l="l" t="t" r="r" b="b"/>
              <a:pathLst>
                <a:path w="1344930" h="1372235">
                  <a:moveTo>
                    <a:pt x="672299" y="0"/>
                  </a:moveTo>
                  <a:lnTo>
                    <a:pt x="741057" y="3682"/>
                  </a:lnTo>
                  <a:lnTo>
                    <a:pt x="807821" y="14097"/>
                  </a:lnTo>
                  <a:lnTo>
                    <a:pt x="872185" y="30860"/>
                  </a:lnTo>
                  <a:lnTo>
                    <a:pt x="934148" y="53975"/>
                  </a:lnTo>
                  <a:lnTo>
                    <a:pt x="992911" y="82803"/>
                  </a:lnTo>
                  <a:lnTo>
                    <a:pt x="1048080" y="117221"/>
                  </a:lnTo>
                  <a:lnTo>
                    <a:pt x="1100010" y="156718"/>
                  </a:lnTo>
                  <a:lnTo>
                    <a:pt x="1147635" y="201167"/>
                  </a:lnTo>
                  <a:lnTo>
                    <a:pt x="1191196" y="249809"/>
                  </a:lnTo>
                  <a:lnTo>
                    <a:pt x="1229931" y="302640"/>
                  </a:lnTo>
                  <a:lnTo>
                    <a:pt x="1263459" y="359410"/>
                  </a:lnTo>
                  <a:lnTo>
                    <a:pt x="1291907" y="419353"/>
                  </a:lnTo>
                  <a:lnTo>
                    <a:pt x="1314259" y="482473"/>
                  </a:lnTo>
                  <a:lnTo>
                    <a:pt x="1331023" y="548004"/>
                  </a:lnTo>
                  <a:lnTo>
                    <a:pt x="1341056" y="615950"/>
                  </a:lnTo>
                  <a:lnTo>
                    <a:pt x="1344612" y="686307"/>
                  </a:lnTo>
                  <a:lnTo>
                    <a:pt x="1341056" y="756157"/>
                  </a:lnTo>
                  <a:lnTo>
                    <a:pt x="1331023" y="824484"/>
                  </a:lnTo>
                  <a:lnTo>
                    <a:pt x="1314259" y="890015"/>
                  </a:lnTo>
                  <a:lnTo>
                    <a:pt x="1291907" y="953135"/>
                  </a:lnTo>
                  <a:lnTo>
                    <a:pt x="1263459" y="1013078"/>
                  </a:lnTo>
                  <a:lnTo>
                    <a:pt x="1229931" y="1069848"/>
                  </a:lnTo>
                  <a:lnTo>
                    <a:pt x="1191196" y="1122679"/>
                  </a:lnTo>
                  <a:lnTo>
                    <a:pt x="1147635" y="1171448"/>
                  </a:lnTo>
                  <a:lnTo>
                    <a:pt x="1100010" y="1215389"/>
                  </a:lnTo>
                  <a:lnTo>
                    <a:pt x="1048080" y="1254887"/>
                  </a:lnTo>
                  <a:lnTo>
                    <a:pt x="992911" y="1289303"/>
                  </a:lnTo>
                  <a:lnTo>
                    <a:pt x="934148" y="1318132"/>
                  </a:lnTo>
                  <a:lnTo>
                    <a:pt x="872185" y="1341247"/>
                  </a:lnTo>
                  <a:lnTo>
                    <a:pt x="807821" y="1358138"/>
                  </a:lnTo>
                  <a:lnTo>
                    <a:pt x="741057" y="1368425"/>
                  </a:lnTo>
                  <a:lnTo>
                    <a:pt x="672299" y="1372107"/>
                  </a:lnTo>
                  <a:lnTo>
                    <a:pt x="603554" y="1368425"/>
                  </a:lnTo>
                  <a:lnTo>
                    <a:pt x="536790" y="1358138"/>
                  </a:lnTo>
                  <a:lnTo>
                    <a:pt x="472427" y="1341247"/>
                  </a:lnTo>
                  <a:lnTo>
                    <a:pt x="410463" y="1318132"/>
                  </a:lnTo>
                  <a:lnTo>
                    <a:pt x="351701" y="1289303"/>
                  </a:lnTo>
                  <a:lnTo>
                    <a:pt x="296532" y="1254887"/>
                  </a:lnTo>
                  <a:lnTo>
                    <a:pt x="244589" y="1215389"/>
                  </a:lnTo>
                  <a:lnTo>
                    <a:pt x="197027" y="1171448"/>
                  </a:lnTo>
                  <a:lnTo>
                    <a:pt x="153454" y="1122679"/>
                  </a:lnTo>
                  <a:lnTo>
                    <a:pt x="114693" y="1069848"/>
                  </a:lnTo>
                  <a:lnTo>
                    <a:pt x="81114" y="1013078"/>
                  </a:lnTo>
                  <a:lnTo>
                    <a:pt x="52743" y="953135"/>
                  </a:lnTo>
                  <a:lnTo>
                    <a:pt x="30365" y="890015"/>
                  </a:lnTo>
                  <a:lnTo>
                    <a:pt x="13576" y="824484"/>
                  </a:lnTo>
                  <a:lnTo>
                    <a:pt x="3594" y="756157"/>
                  </a:lnTo>
                  <a:lnTo>
                    <a:pt x="0" y="686307"/>
                  </a:lnTo>
                  <a:lnTo>
                    <a:pt x="3594" y="615950"/>
                  </a:lnTo>
                  <a:lnTo>
                    <a:pt x="13576" y="548004"/>
                  </a:lnTo>
                  <a:lnTo>
                    <a:pt x="30365" y="482473"/>
                  </a:lnTo>
                  <a:lnTo>
                    <a:pt x="52743" y="419353"/>
                  </a:lnTo>
                  <a:lnTo>
                    <a:pt x="81114" y="359410"/>
                  </a:lnTo>
                  <a:lnTo>
                    <a:pt x="114693" y="302640"/>
                  </a:lnTo>
                  <a:lnTo>
                    <a:pt x="153454" y="249809"/>
                  </a:lnTo>
                  <a:lnTo>
                    <a:pt x="197015" y="201167"/>
                  </a:lnTo>
                  <a:lnTo>
                    <a:pt x="244576" y="156718"/>
                  </a:lnTo>
                  <a:lnTo>
                    <a:pt x="296532" y="117221"/>
                  </a:lnTo>
                  <a:lnTo>
                    <a:pt x="351701" y="82803"/>
                  </a:lnTo>
                  <a:lnTo>
                    <a:pt x="410463" y="53975"/>
                  </a:lnTo>
                  <a:lnTo>
                    <a:pt x="472427" y="30860"/>
                  </a:lnTo>
                  <a:lnTo>
                    <a:pt x="536790" y="14097"/>
                  </a:lnTo>
                  <a:lnTo>
                    <a:pt x="603554" y="3682"/>
                  </a:lnTo>
                  <a:lnTo>
                    <a:pt x="672299" y="0"/>
                  </a:lnTo>
                  <a:close/>
                </a:path>
              </a:pathLst>
            </a:custGeom>
            <a:ln w="9525">
              <a:solidFill>
                <a:srgbClr val="0087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646047" y="551510"/>
            <a:ext cx="6473825" cy="7016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DESTINY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37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YEARS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OLD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SERVER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Public-facing, essential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worker.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Working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long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hours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and is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concerned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about her emotional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wellbeing.</a:t>
            </a:r>
            <a:r>
              <a:rPr sz="1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Carrying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1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sleeping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poorly.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11</a:t>
            </a:fld>
            <a:endParaRPr spc="5" dirty="0"/>
          </a:p>
        </p:txBody>
      </p:sp>
      <p:sp>
        <p:nvSpPr>
          <p:cNvPr id="24" name="object 24"/>
          <p:cNvSpPr txBox="1"/>
          <p:nvPr/>
        </p:nvSpPr>
        <p:spPr>
          <a:xfrm>
            <a:off x="344830" y="4174616"/>
            <a:ext cx="2160270" cy="17348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2880" marR="5080" indent="-170815">
              <a:lnSpc>
                <a:spcPct val="90000"/>
              </a:lnSpc>
              <a:spcBef>
                <a:spcPts val="259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Clinician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validates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Destiny’s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stress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provides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in-the-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moment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including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stress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management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coping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skills</a:t>
            </a:r>
            <a:endParaRPr sz="1400">
              <a:latin typeface="Calibri"/>
              <a:cs typeface="Calibri"/>
            </a:endParaRPr>
          </a:p>
          <a:p>
            <a:pPr marL="182880" marR="154940" indent="-170815">
              <a:lnSpc>
                <a:spcPts val="1510"/>
              </a:lnSpc>
              <a:spcBef>
                <a:spcPts val="625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20" dirty="0">
                <a:latin typeface="Calibri"/>
                <a:cs typeface="Calibri"/>
              </a:rPr>
              <a:t>Educates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 self-care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programs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 sleep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Suggests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coaching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services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9883" y="2781681"/>
            <a:ext cx="2216785" cy="6216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2880" marR="5080" indent="-170815" algn="just">
              <a:lnSpc>
                <a:spcPts val="1510"/>
              </a:lnSpc>
              <a:spcBef>
                <a:spcPts val="28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Experiences </a:t>
            </a:r>
            <a:r>
              <a:rPr sz="1400" spc="-15" dirty="0">
                <a:latin typeface="Calibri"/>
                <a:cs typeface="Calibri"/>
              </a:rPr>
              <a:t>improved </a:t>
            </a:r>
            <a:r>
              <a:rPr sz="1400" spc="-5" dirty="0">
                <a:latin typeface="Calibri"/>
                <a:cs typeface="Calibri"/>
              </a:rPr>
              <a:t>sleep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reduced </a:t>
            </a:r>
            <a:r>
              <a:rPr sz="1400" spc="-15" dirty="0">
                <a:latin typeface="Calibri"/>
                <a:cs typeface="Calibri"/>
              </a:rPr>
              <a:t>stress at </a:t>
            </a:r>
            <a:r>
              <a:rPr sz="1400" spc="-10" dirty="0">
                <a:latin typeface="Calibri"/>
                <a:cs typeface="Calibri"/>
              </a:rPr>
              <a:t>home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work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29883" y="3510533"/>
            <a:ext cx="2236470" cy="42989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2880" marR="5080" indent="-170815">
              <a:lnSpc>
                <a:spcPts val="1510"/>
              </a:lnSpc>
              <a:spcBef>
                <a:spcPts val="28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Feels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confident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about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ability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complete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work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9883" y="4046677"/>
            <a:ext cx="2103120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2880" marR="5080" indent="-170815">
              <a:lnSpc>
                <a:spcPct val="90100"/>
              </a:lnSpc>
              <a:spcBef>
                <a:spcPts val="260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5" dirty="0">
                <a:latin typeface="Calibri"/>
                <a:cs typeface="Calibri"/>
              </a:rPr>
              <a:t>Continues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practice </a:t>
            </a:r>
            <a:r>
              <a:rPr sz="1400" spc="-1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 coping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skills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strategies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she’s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learned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9883" y="4775403"/>
            <a:ext cx="2217420" cy="6223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82880" marR="5080" indent="-170815" algn="just">
              <a:lnSpc>
                <a:spcPct val="90100"/>
              </a:lnSpc>
              <a:spcBef>
                <a:spcPts val="260"/>
              </a:spcBef>
              <a:buFont typeface="Arial"/>
              <a:buChar char="•"/>
              <a:tabLst>
                <a:tab pos="183515" algn="l"/>
              </a:tabLst>
            </a:pPr>
            <a:r>
              <a:rPr sz="1400" dirty="0">
                <a:latin typeface="Calibri"/>
                <a:cs typeface="Calibri"/>
              </a:rPr>
              <a:t>Is </a:t>
            </a:r>
            <a:r>
              <a:rPr sz="1400" spc="-20" dirty="0">
                <a:latin typeface="Calibri"/>
                <a:cs typeface="Calibri"/>
              </a:rPr>
              <a:t>reinvigorated </a:t>
            </a:r>
            <a:r>
              <a:rPr sz="1400" spc="-15" dirty="0">
                <a:latin typeface="Calibri"/>
                <a:cs typeface="Calibri"/>
              </a:rPr>
              <a:t>at work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appreciates the </a:t>
            </a:r>
            <a:r>
              <a:rPr sz="1400" spc="-10" dirty="0">
                <a:latin typeface="Calibri"/>
                <a:cs typeface="Calibri"/>
              </a:rPr>
              <a:t>support she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received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69309" y="4127119"/>
            <a:ext cx="2405380" cy="192722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2880" marR="81280" indent="-170815">
              <a:lnSpc>
                <a:spcPct val="90000"/>
              </a:lnSpc>
              <a:spcBef>
                <a:spcPts val="259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5" dirty="0">
                <a:latin typeface="Calibri"/>
                <a:cs typeface="Calibri"/>
              </a:rPr>
              <a:t>Destiny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customizes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spc="-15" dirty="0">
                <a:latin typeface="Calibri"/>
                <a:cs typeface="Calibri"/>
              </a:rPr>
              <a:t>digital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sleep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program,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teaches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how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create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 sleep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schedule</a:t>
            </a:r>
            <a:endParaRPr sz="1400">
              <a:latin typeface="Calibri"/>
              <a:cs typeface="Calibri"/>
            </a:endParaRPr>
          </a:p>
          <a:p>
            <a:pPr marL="182880" marR="5080" indent="-170815">
              <a:lnSpc>
                <a:spcPct val="90100"/>
              </a:lnSpc>
              <a:spcBef>
                <a:spcPts val="595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Reads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articles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views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webinars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learn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about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caring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health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wellness</a:t>
            </a:r>
            <a:endParaRPr sz="1400">
              <a:latin typeface="Calibri"/>
              <a:cs typeface="Calibri"/>
            </a:endParaRPr>
          </a:p>
          <a:p>
            <a:pPr marL="182880" indent="-170815">
              <a:lnSpc>
                <a:spcPts val="1595"/>
              </a:lnSpc>
              <a:spcBef>
                <a:spcPts val="43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Health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coach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helps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Destiny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endParaRPr sz="1400">
              <a:latin typeface="Calibri"/>
              <a:cs typeface="Calibri"/>
            </a:endParaRPr>
          </a:p>
          <a:p>
            <a:pPr marL="182880">
              <a:lnSpc>
                <a:spcPts val="1595"/>
              </a:lnSpc>
            </a:pPr>
            <a:r>
              <a:rPr sz="1400" spc="-15" dirty="0">
                <a:latin typeface="Calibri"/>
                <a:cs typeface="Calibri"/>
              </a:rPr>
              <a:t>identify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goals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take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action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944" y="1842973"/>
            <a:ext cx="14363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B5EE"/>
                </a:solidFill>
                <a:latin typeface="Calibri"/>
                <a:cs typeface="Calibri"/>
              </a:rPr>
              <a:t>Interventions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2852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694" y="2708529"/>
            <a:ext cx="1938655" cy="929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95"/>
              </a:spcBef>
            </a:pP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USES LIVE </a:t>
            </a:r>
            <a:r>
              <a:rPr sz="1600" b="1" spc="-55" dirty="0">
                <a:solidFill>
                  <a:srgbClr val="00B5EE"/>
                </a:solidFill>
                <a:latin typeface="Calibri"/>
                <a:cs typeface="Calibri"/>
              </a:rPr>
              <a:t>CHAT, 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THEN 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CALLS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THE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EAP 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CL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INI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A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O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MP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L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S  </a:t>
            </a:r>
            <a:r>
              <a:rPr sz="1600" b="1" spc="-20" dirty="0">
                <a:solidFill>
                  <a:srgbClr val="00B5EE"/>
                </a:solidFill>
                <a:latin typeface="Calibri"/>
                <a:cs typeface="Calibri"/>
              </a:rPr>
              <a:t>INTAKE</a:t>
            </a:r>
            <a:r>
              <a:rPr sz="1600" b="1" spc="-5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ASSESSMENT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43840" y="3221735"/>
            <a:ext cx="320040" cy="417830"/>
            <a:chOff x="243840" y="3221735"/>
            <a:chExt cx="320040" cy="417830"/>
          </a:xfrm>
        </p:grpSpPr>
        <p:sp>
          <p:nvSpPr>
            <p:cNvPr id="6" name="object 6"/>
            <p:cNvSpPr/>
            <p:nvPr/>
          </p:nvSpPr>
          <p:spPr>
            <a:xfrm>
              <a:off x="243840" y="3221735"/>
              <a:ext cx="320040" cy="417830"/>
            </a:xfrm>
            <a:custGeom>
              <a:avLst/>
              <a:gdLst/>
              <a:ahLst/>
              <a:cxnLst/>
              <a:rect l="l" t="t" r="r" b="b"/>
              <a:pathLst>
                <a:path w="320040" h="417829">
                  <a:moveTo>
                    <a:pt x="160020" y="0"/>
                  </a:moveTo>
                  <a:lnTo>
                    <a:pt x="146379" y="2405"/>
                  </a:lnTo>
                  <a:lnTo>
                    <a:pt x="134766" y="9048"/>
                  </a:lnTo>
                  <a:lnTo>
                    <a:pt x="126047" y="19073"/>
                  </a:lnTo>
                  <a:lnTo>
                    <a:pt x="121094" y="31623"/>
                  </a:lnTo>
                  <a:lnTo>
                    <a:pt x="32131" y="31623"/>
                  </a:lnTo>
                  <a:lnTo>
                    <a:pt x="19550" y="34214"/>
                  </a:lnTo>
                  <a:lnTo>
                    <a:pt x="9345" y="41211"/>
                  </a:lnTo>
                  <a:lnTo>
                    <a:pt x="2500" y="51446"/>
                  </a:lnTo>
                  <a:lnTo>
                    <a:pt x="0" y="63753"/>
                  </a:lnTo>
                  <a:lnTo>
                    <a:pt x="0" y="385318"/>
                  </a:lnTo>
                  <a:lnTo>
                    <a:pt x="2500" y="397698"/>
                  </a:lnTo>
                  <a:lnTo>
                    <a:pt x="9345" y="407971"/>
                  </a:lnTo>
                  <a:lnTo>
                    <a:pt x="19550" y="414982"/>
                  </a:lnTo>
                  <a:lnTo>
                    <a:pt x="32131" y="417575"/>
                  </a:lnTo>
                  <a:lnTo>
                    <a:pt x="287909" y="417575"/>
                  </a:lnTo>
                  <a:lnTo>
                    <a:pt x="300489" y="414982"/>
                  </a:lnTo>
                  <a:lnTo>
                    <a:pt x="310694" y="407971"/>
                  </a:lnTo>
                  <a:lnTo>
                    <a:pt x="315041" y="401446"/>
                  </a:lnTo>
                  <a:lnTo>
                    <a:pt x="22860" y="401446"/>
                  </a:lnTo>
                  <a:lnTo>
                    <a:pt x="16065" y="394081"/>
                  </a:lnTo>
                  <a:lnTo>
                    <a:pt x="16065" y="55117"/>
                  </a:lnTo>
                  <a:lnTo>
                    <a:pt x="22860" y="47751"/>
                  </a:lnTo>
                  <a:lnTo>
                    <a:pt x="132219" y="47751"/>
                  </a:lnTo>
                  <a:lnTo>
                    <a:pt x="135928" y="44576"/>
                  </a:lnTo>
                  <a:lnTo>
                    <a:pt x="135928" y="39624"/>
                  </a:lnTo>
                  <a:lnTo>
                    <a:pt x="137867" y="30487"/>
                  </a:lnTo>
                  <a:lnTo>
                    <a:pt x="143106" y="23018"/>
                  </a:lnTo>
                  <a:lnTo>
                    <a:pt x="150779" y="17978"/>
                  </a:lnTo>
                  <a:lnTo>
                    <a:pt x="160020" y="16128"/>
                  </a:lnTo>
                  <a:lnTo>
                    <a:pt x="191639" y="16128"/>
                  </a:lnTo>
                  <a:lnTo>
                    <a:pt x="185351" y="9048"/>
                  </a:lnTo>
                  <a:lnTo>
                    <a:pt x="173669" y="2405"/>
                  </a:lnTo>
                  <a:lnTo>
                    <a:pt x="160020" y="0"/>
                  </a:lnTo>
                  <a:close/>
                </a:path>
                <a:path w="320040" h="417829">
                  <a:moveTo>
                    <a:pt x="191639" y="16128"/>
                  </a:moveTo>
                  <a:lnTo>
                    <a:pt x="160020" y="16128"/>
                  </a:lnTo>
                  <a:lnTo>
                    <a:pt x="169260" y="17978"/>
                  </a:lnTo>
                  <a:lnTo>
                    <a:pt x="176933" y="23018"/>
                  </a:lnTo>
                  <a:lnTo>
                    <a:pt x="182172" y="30487"/>
                  </a:lnTo>
                  <a:lnTo>
                    <a:pt x="184111" y="39624"/>
                  </a:lnTo>
                  <a:lnTo>
                    <a:pt x="184111" y="44576"/>
                  </a:lnTo>
                  <a:lnTo>
                    <a:pt x="187820" y="47751"/>
                  </a:lnTo>
                  <a:lnTo>
                    <a:pt x="297180" y="47751"/>
                  </a:lnTo>
                  <a:lnTo>
                    <a:pt x="303974" y="55117"/>
                  </a:lnTo>
                  <a:lnTo>
                    <a:pt x="303974" y="394081"/>
                  </a:lnTo>
                  <a:lnTo>
                    <a:pt x="297180" y="401446"/>
                  </a:lnTo>
                  <a:lnTo>
                    <a:pt x="315041" y="401446"/>
                  </a:lnTo>
                  <a:lnTo>
                    <a:pt x="317539" y="397698"/>
                  </a:lnTo>
                  <a:lnTo>
                    <a:pt x="320040" y="385318"/>
                  </a:lnTo>
                  <a:lnTo>
                    <a:pt x="320040" y="63753"/>
                  </a:lnTo>
                  <a:lnTo>
                    <a:pt x="317539" y="51446"/>
                  </a:lnTo>
                  <a:lnTo>
                    <a:pt x="310694" y="41211"/>
                  </a:lnTo>
                  <a:lnTo>
                    <a:pt x="300489" y="34214"/>
                  </a:lnTo>
                  <a:lnTo>
                    <a:pt x="287909" y="31623"/>
                  </a:lnTo>
                  <a:lnTo>
                    <a:pt x="199567" y="31623"/>
                  </a:lnTo>
                  <a:lnTo>
                    <a:pt x="194254" y="19073"/>
                  </a:lnTo>
                  <a:lnTo>
                    <a:pt x="191639" y="16128"/>
                  </a:lnTo>
                  <a:close/>
                </a:path>
                <a:path w="320040" h="417829">
                  <a:moveTo>
                    <a:pt x="95770" y="47751"/>
                  </a:moveTo>
                  <a:lnTo>
                    <a:pt x="79705" y="47751"/>
                  </a:lnTo>
                  <a:lnTo>
                    <a:pt x="79705" y="71881"/>
                  </a:lnTo>
                  <a:lnTo>
                    <a:pt x="81644" y="81385"/>
                  </a:lnTo>
                  <a:lnTo>
                    <a:pt x="86883" y="89042"/>
                  </a:lnTo>
                  <a:lnTo>
                    <a:pt x="94557" y="94152"/>
                  </a:lnTo>
                  <a:lnTo>
                    <a:pt x="103797" y="96012"/>
                  </a:lnTo>
                  <a:lnTo>
                    <a:pt x="216242" y="96012"/>
                  </a:lnTo>
                  <a:lnTo>
                    <a:pt x="225482" y="94152"/>
                  </a:lnTo>
                  <a:lnTo>
                    <a:pt x="233156" y="89042"/>
                  </a:lnTo>
                  <a:lnTo>
                    <a:pt x="238395" y="81385"/>
                  </a:lnTo>
                  <a:lnTo>
                    <a:pt x="238702" y="79883"/>
                  </a:lnTo>
                  <a:lnTo>
                    <a:pt x="99466" y="79883"/>
                  </a:lnTo>
                  <a:lnTo>
                    <a:pt x="95770" y="76200"/>
                  </a:lnTo>
                  <a:lnTo>
                    <a:pt x="95770" y="47751"/>
                  </a:lnTo>
                  <a:close/>
                </a:path>
                <a:path w="320040" h="417829">
                  <a:moveTo>
                    <a:pt x="240334" y="47751"/>
                  </a:moveTo>
                  <a:lnTo>
                    <a:pt x="224269" y="47751"/>
                  </a:lnTo>
                  <a:lnTo>
                    <a:pt x="224269" y="76200"/>
                  </a:lnTo>
                  <a:lnTo>
                    <a:pt x="220573" y="79883"/>
                  </a:lnTo>
                  <a:lnTo>
                    <a:pt x="238702" y="79883"/>
                  </a:lnTo>
                  <a:lnTo>
                    <a:pt x="240334" y="71881"/>
                  </a:lnTo>
                  <a:lnTo>
                    <a:pt x="240334" y="47751"/>
                  </a:lnTo>
                  <a:close/>
                </a:path>
              </a:pathLst>
            </a:custGeom>
            <a:solidFill>
              <a:srgbClr val="00B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368039"/>
              <a:ext cx="195072" cy="216408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34911" y="2713227"/>
            <a:ext cx="340360" cy="383540"/>
          </a:xfrm>
          <a:custGeom>
            <a:avLst/>
            <a:gdLst/>
            <a:ahLst/>
            <a:cxnLst/>
            <a:rect l="l" t="t" r="r" b="b"/>
            <a:pathLst>
              <a:path w="340359" h="383539">
                <a:moveTo>
                  <a:pt x="194856" y="26924"/>
                </a:moveTo>
                <a:lnTo>
                  <a:pt x="191808" y="23876"/>
                </a:lnTo>
                <a:lnTo>
                  <a:pt x="169862" y="23876"/>
                </a:lnTo>
                <a:lnTo>
                  <a:pt x="167424" y="26924"/>
                </a:lnTo>
                <a:lnTo>
                  <a:pt x="167424" y="33655"/>
                </a:lnTo>
                <a:lnTo>
                  <a:pt x="169862" y="36068"/>
                </a:lnTo>
                <a:lnTo>
                  <a:pt x="173507" y="36068"/>
                </a:lnTo>
                <a:lnTo>
                  <a:pt x="191808" y="36068"/>
                </a:lnTo>
                <a:lnTo>
                  <a:pt x="194856" y="33655"/>
                </a:lnTo>
                <a:lnTo>
                  <a:pt x="194856" y="26924"/>
                </a:lnTo>
                <a:close/>
              </a:path>
              <a:path w="340359" h="383539">
                <a:moveTo>
                  <a:pt x="210096" y="298196"/>
                </a:moveTo>
                <a:lnTo>
                  <a:pt x="206984" y="295148"/>
                </a:lnTo>
                <a:lnTo>
                  <a:pt x="203873" y="295148"/>
                </a:lnTo>
                <a:lnTo>
                  <a:pt x="155295" y="295148"/>
                </a:lnTo>
                <a:lnTo>
                  <a:pt x="152184" y="298196"/>
                </a:lnTo>
                <a:lnTo>
                  <a:pt x="152184" y="304927"/>
                </a:lnTo>
                <a:lnTo>
                  <a:pt x="155295" y="307340"/>
                </a:lnTo>
                <a:lnTo>
                  <a:pt x="206984" y="307340"/>
                </a:lnTo>
                <a:lnTo>
                  <a:pt x="210096" y="304927"/>
                </a:lnTo>
                <a:lnTo>
                  <a:pt x="210096" y="298196"/>
                </a:lnTo>
                <a:close/>
              </a:path>
              <a:path w="340359" h="383539">
                <a:moveTo>
                  <a:pt x="340233" y="97790"/>
                </a:moveTo>
                <a:lnTo>
                  <a:pt x="337908" y="85090"/>
                </a:lnTo>
                <a:lnTo>
                  <a:pt x="333654" y="78740"/>
                </a:lnTo>
                <a:lnTo>
                  <a:pt x="331952" y="76200"/>
                </a:lnTo>
                <a:lnTo>
                  <a:pt x="330327" y="74930"/>
                </a:lnTo>
                <a:lnTo>
                  <a:pt x="327406" y="72656"/>
                </a:lnTo>
                <a:lnTo>
                  <a:pt x="327406" y="97790"/>
                </a:lnTo>
                <a:lnTo>
                  <a:pt x="326263" y="104140"/>
                </a:lnTo>
                <a:lnTo>
                  <a:pt x="322757" y="110490"/>
                </a:lnTo>
                <a:lnTo>
                  <a:pt x="317144" y="114300"/>
                </a:lnTo>
                <a:lnTo>
                  <a:pt x="285038" y="128270"/>
                </a:lnTo>
                <a:lnTo>
                  <a:pt x="285038" y="88900"/>
                </a:lnTo>
                <a:lnTo>
                  <a:pt x="291960" y="86360"/>
                </a:lnTo>
                <a:lnTo>
                  <a:pt x="303288" y="81280"/>
                </a:lnTo>
                <a:lnTo>
                  <a:pt x="306438" y="81280"/>
                </a:lnTo>
                <a:lnTo>
                  <a:pt x="315887" y="78740"/>
                </a:lnTo>
                <a:lnTo>
                  <a:pt x="322173" y="81280"/>
                </a:lnTo>
                <a:lnTo>
                  <a:pt x="325958" y="90170"/>
                </a:lnTo>
                <a:lnTo>
                  <a:pt x="327406" y="97790"/>
                </a:lnTo>
                <a:lnTo>
                  <a:pt x="327406" y="72656"/>
                </a:lnTo>
                <a:lnTo>
                  <a:pt x="323824" y="69850"/>
                </a:lnTo>
                <a:lnTo>
                  <a:pt x="313918" y="67310"/>
                </a:lnTo>
                <a:lnTo>
                  <a:pt x="302666" y="69850"/>
                </a:lnTo>
                <a:lnTo>
                  <a:pt x="300139" y="69850"/>
                </a:lnTo>
                <a:lnTo>
                  <a:pt x="291960" y="72390"/>
                </a:lnTo>
                <a:lnTo>
                  <a:pt x="285038" y="74930"/>
                </a:lnTo>
                <a:lnTo>
                  <a:pt x="285038" y="62230"/>
                </a:lnTo>
                <a:lnTo>
                  <a:pt x="285038" y="60960"/>
                </a:lnTo>
                <a:lnTo>
                  <a:pt x="285038" y="49530"/>
                </a:lnTo>
                <a:lnTo>
                  <a:pt x="285038" y="35560"/>
                </a:lnTo>
                <a:lnTo>
                  <a:pt x="283032" y="24130"/>
                </a:lnTo>
                <a:lnTo>
                  <a:pt x="277482" y="13970"/>
                </a:lnTo>
                <a:lnTo>
                  <a:pt x="275805" y="12700"/>
                </a:lnTo>
                <a:lnTo>
                  <a:pt x="272453" y="10160"/>
                </a:lnTo>
                <a:lnTo>
                  <a:pt x="272453" y="25400"/>
                </a:lnTo>
                <a:lnTo>
                  <a:pt x="272453" y="49530"/>
                </a:lnTo>
                <a:lnTo>
                  <a:pt x="272453" y="62230"/>
                </a:lnTo>
                <a:lnTo>
                  <a:pt x="272453" y="157480"/>
                </a:lnTo>
                <a:lnTo>
                  <a:pt x="266776" y="160020"/>
                </a:lnTo>
                <a:lnTo>
                  <a:pt x="257873" y="166370"/>
                </a:lnTo>
                <a:lnTo>
                  <a:pt x="252222" y="175260"/>
                </a:lnTo>
                <a:lnTo>
                  <a:pt x="250215" y="185420"/>
                </a:lnTo>
                <a:lnTo>
                  <a:pt x="252298" y="195580"/>
                </a:lnTo>
                <a:lnTo>
                  <a:pt x="255447" y="204470"/>
                </a:lnTo>
                <a:lnTo>
                  <a:pt x="262382" y="209550"/>
                </a:lnTo>
                <a:lnTo>
                  <a:pt x="270560" y="212090"/>
                </a:lnTo>
                <a:lnTo>
                  <a:pt x="266776" y="213360"/>
                </a:lnTo>
                <a:lnTo>
                  <a:pt x="257873" y="219710"/>
                </a:lnTo>
                <a:lnTo>
                  <a:pt x="252222" y="228600"/>
                </a:lnTo>
                <a:lnTo>
                  <a:pt x="250215" y="238760"/>
                </a:lnTo>
                <a:lnTo>
                  <a:pt x="252298" y="250190"/>
                </a:lnTo>
                <a:lnTo>
                  <a:pt x="255447" y="256540"/>
                </a:lnTo>
                <a:lnTo>
                  <a:pt x="262382" y="262890"/>
                </a:lnTo>
                <a:lnTo>
                  <a:pt x="269925" y="265430"/>
                </a:lnTo>
                <a:lnTo>
                  <a:pt x="268668" y="266700"/>
                </a:lnTo>
                <a:lnTo>
                  <a:pt x="266153" y="266700"/>
                </a:lnTo>
                <a:lnTo>
                  <a:pt x="264261" y="267970"/>
                </a:lnTo>
                <a:lnTo>
                  <a:pt x="262382" y="270510"/>
                </a:lnTo>
                <a:lnTo>
                  <a:pt x="94310" y="270510"/>
                </a:lnTo>
                <a:lnTo>
                  <a:pt x="94310" y="62230"/>
                </a:lnTo>
                <a:lnTo>
                  <a:pt x="272453" y="62230"/>
                </a:lnTo>
                <a:lnTo>
                  <a:pt x="272453" y="49530"/>
                </a:lnTo>
                <a:lnTo>
                  <a:pt x="94310" y="49530"/>
                </a:lnTo>
                <a:lnTo>
                  <a:pt x="94310" y="25400"/>
                </a:lnTo>
                <a:lnTo>
                  <a:pt x="100596" y="17780"/>
                </a:lnTo>
                <a:lnTo>
                  <a:pt x="109410" y="16510"/>
                </a:lnTo>
                <a:lnTo>
                  <a:pt x="165874" y="12700"/>
                </a:lnTo>
                <a:lnTo>
                  <a:pt x="200583" y="12700"/>
                </a:lnTo>
                <a:lnTo>
                  <a:pt x="256705" y="16510"/>
                </a:lnTo>
                <a:lnTo>
                  <a:pt x="265518" y="17780"/>
                </a:lnTo>
                <a:lnTo>
                  <a:pt x="272453" y="25400"/>
                </a:lnTo>
                <a:lnTo>
                  <a:pt x="272453" y="10160"/>
                </a:lnTo>
                <a:lnTo>
                  <a:pt x="269100" y="7620"/>
                </a:lnTo>
                <a:lnTo>
                  <a:pt x="258597" y="3810"/>
                </a:lnTo>
                <a:lnTo>
                  <a:pt x="200698" y="0"/>
                </a:lnTo>
                <a:lnTo>
                  <a:pt x="165417" y="0"/>
                </a:lnTo>
                <a:lnTo>
                  <a:pt x="108153" y="3810"/>
                </a:lnTo>
                <a:lnTo>
                  <a:pt x="107518" y="3810"/>
                </a:lnTo>
                <a:lnTo>
                  <a:pt x="97370" y="7620"/>
                </a:lnTo>
                <a:lnTo>
                  <a:pt x="89179" y="13970"/>
                </a:lnTo>
                <a:lnTo>
                  <a:pt x="83705" y="24130"/>
                </a:lnTo>
                <a:lnTo>
                  <a:pt x="81711" y="35560"/>
                </a:lnTo>
                <a:lnTo>
                  <a:pt x="81711" y="60960"/>
                </a:lnTo>
                <a:lnTo>
                  <a:pt x="80289" y="59690"/>
                </a:lnTo>
                <a:lnTo>
                  <a:pt x="76047" y="55880"/>
                </a:lnTo>
                <a:lnTo>
                  <a:pt x="69761" y="53340"/>
                </a:lnTo>
                <a:lnTo>
                  <a:pt x="65976" y="50800"/>
                </a:lnTo>
                <a:lnTo>
                  <a:pt x="57454" y="48260"/>
                </a:lnTo>
                <a:lnTo>
                  <a:pt x="42075" y="48260"/>
                </a:lnTo>
                <a:lnTo>
                  <a:pt x="36398" y="50800"/>
                </a:lnTo>
                <a:lnTo>
                  <a:pt x="32245" y="54610"/>
                </a:lnTo>
                <a:lnTo>
                  <a:pt x="30568" y="60960"/>
                </a:lnTo>
                <a:lnTo>
                  <a:pt x="30657" y="69850"/>
                </a:lnTo>
                <a:lnTo>
                  <a:pt x="32702" y="92710"/>
                </a:lnTo>
                <a:lnTo>
                  <a:pt x="32689" y="113030"/>
                </a:lnTo>
                <a:lnTo>
                  <a:pt x="29489" y="139700"/>
                </a:lnTo>
                <a:lnTo>
                  <a:pt x="21285" y="170180"/>
                </a:lnTo>
                <a:lnTo>
                  <a:pt x="13957" y="191770"/>
                </a:lnTo>
                <a:lnTo>
                  <a:pt x="7518" y="213360"/>
                </a:lnTo>
                <a:lnTo>
                  <a:pt x="2603" y="234950"/>
                </a:lnTo>
                <a:lnTo>
                  <a:pt x="63" y="252730"/>
                </a:lnTo>
                <a:lnTo>
                  <a:pt x="0" y="256540"/>
                </a:lnTo>
                <a:lnTo>
                  <a:pt x="1346" y="285750"/>
                </a:lnTo>
                <a:lnTo>
                  <a:pt x="25984" y="341630"/>
                </a:lnTo>
                <a:lnTo>
                  <a:pt x="64084" y="372110"/>
                </a:lnTo>
                <a:lnTo>
                  <a:pt x="115074" y="383540"/>
                </a:lnTo>
                <a:lnTo>
                  <a:pt x="124853" y="383540"/>
                </a:lnTo>
                <a:lnTo>
                  <a:pt x="134353" y="382270"/>
                </a:lnTo>
                <a:lnTo>
                  <a:pt x="143484" y="379730"/>
                </a:lnTo>
                <a:lnTo>
                  <a:pt x="152222" y="377190"/>
                </a:lnTo>
                <a:lnTo>
                  <a:pt x="166903" y="370840"/>
                </a:lnTo>
                <a:lnTo>
                  <a:pt x="240347" y="339090"/>
                </a:lnTo>
                <a:lnTo>
                  <a:pt x="244754" y="337820"/>
                </a:lnTo>
                <a:lnTo>
                  <a:pt x="256082" y="337820"/>
                </a:lnTo>
                <a:lnTo>
                  <a:pt x="263639" y="336550"/>
                </a:lnTo>
                <a:lnTo>
                  <a:pt x="286296" y="314960"/>
                </a:lnTo>
                <a:lnTo>
                  <a:pt x="286931" y="314960"/>
                </a:lnTo>
                <a:lnTo>
                  <a:pt x="287553" y="313690"/>
                </a:lnTo>
                <a:lnTo>
                  <a:pt x="288188" y="313690"/>
                </a:lnTo>
                <a:lnTo>
                  <a:pt x="308330" y="304800"/>
                </a:lnTo>
                <a:lnTo>
                  <a:pt x="310362" y="303530"/>
                </a:lnTo>
                <a:lnTo>
                  <a:pt x="316496" y="299720"/>
                </a:lnTo>
                <a:lnTo>
                  <a:pt x="321779" y="290830"/>
                </a:lnTo>
                <a:lnTo>
                  <a:pt x="323634" y="280670"/>
                </a:lnTo>
                <a:lnTo>
                  <a:pt x="321551" y="270510"/>
                </a:lnTo>
                <a:lnTo>
                  <a:pt x="320535" y="267970"/>
                </a:lnTo>
                <a:lnTo>
                  <a:pt x="319024" y="264160"/>
                </a:lnTo>
                <a:lnTo>
                  <a:pt x="312737" y="259080"/>
                </a:lnTo>
                <a:lnTo>
                  <a:pt x="312737" y="283210"/>
                </a:lnTo>
                <a:lnTo>
                  <a:pt x="309587" y="290830"/>
                </a:lnTo>
                <a:lnTo>
                  <a:pt x="303288" y="293370"/>
                </a:lnTo>
                <a:lnTo>
                  <a:pt x="283146" y="302260"/>
                </a:lnTo>
                <a:lnTo>
                  <a:pt x="281889" y="302260"/>
                </a:lnTo>
                <a:lnTo>
                  <a:pt x="279996" y="303530"/>
                </a:lnTo>
                <a:lnTo>
                  <a:pt x="274332" y="303530"/>
                </a:lnTo>
                <a:lnTo>
                  <a:pt x="272453" y="302590"/>
                </a:lnTo>
                <a:lnTo>
                  <a:pt x="272453" y="314960"/>
                </a:lnTo>
                <a:lnTo>
                  <a:pt x="269303" y="320040"/>
                </a:lnTo>
                <a:lnTo>
                  <a:pt x="263004" y="323850"/>
                </a:lnTo>
                <a:lnTo>
                  <a:pt x="254190" y="325120"/>
                </a:lnTo>
                <a:lnTo>
                  <a:pt x="236232" y="326390"/>
                </a:lnTo>
                <a:lnTo>
                  <a:pt x="220586" y="327660"/>
                </a:lnTo>
                <a:lnTo>
                  <a:pt x="205054" y="327660"/>
                </a:lnTo>
                <a:lnTo>
                  <a:pt x="204470" y="327710"/>
                </a:lnTo>
                <a:lnTo>
                  <a:pt x="204470" y="340360"/>
                </a:lnTo>
                <a:lnTo>
                  <a:pt x="147180" y="365760"/>
                </a:lnTo>
                <a:lnTo>
                  <a:pt x="125120" y="370840"/>
                </a:lnTo>
                <a:lnTo>
                  <a:pt x="101536" y="370840"/>
                </a:lnTo>
                <a:lnTo>
                  <a:pt x="55905" y="351790"/>
                </a:lnTo>
                <a:lnTo>
                  <a:pt x="28905" y="323850"/>
                </a:lnTo>
                <a:lnTo>
                  <a:pt x="14046" y="285750"/>
                </a:lnTo>
                <a:lnTo>
                  <a:pt x="12623" y="270510"/>
                </a:lnTo>
                <a:lnTo>
                  <a:pt x="13106" y="255270"/>
                </a:lnTo>
                <a:lnTo>
                  <a:pt x="15455" y="236220"/>
                </a:lnTo>
                <a:lnTo>
                  <a:pt x="20180" y="217170"/>
                </a:lnTo>
                <a:lnTo>
                  <a:pt x="26543" y="195580"/>
                </a:lnTo>
                <a:lnTo>
                  <a:pt x="33870" y="173990"/>
                </a:lnTo>
                <a:lnTo>
                  <a:pt x="42341" y="142240"/>
                </a:lnTo>
                <a:lnTo>
                  <a:pt x="45516" y="114300"/>
                </a:lnTo>
                <a:lnTo>
                  <a:pt x="45377" y="92710"/>
                </a:lnTo>
                <a:lnTo>
                  <a:pt x="43942" y="76200"/>
                </a:lnTo>
                <a:lnTo>
                  <a:pt x="42684" y="63500"/>
                </a:lnTo>
                <a:lnTo>
                  <a:pt x="43319" y="60960"/>
                </a:lnTo>
                <a:lnTo>
                  <a:pt x="45834" y="60960"/>
                </a:lnTo>
                <a:lnTo>
                  <a:pt x="52755" y="59690"/>
                </a:lnTo>
                <a:lnTo>
                  <a:pt x="60947" y="63500"/>
                </a:lnTo>
                <a:lnTo>
                  <a:pt x="66217" y="66040"/>
                </a:lnTo>
                <a:lnTo>
                  <a:pt x="72034" y="68580"/>
                </a:lnTo>
                <a:lnTo>
                  <a:pt x="77482" y="74930"/>
                </a:lnTo>
                <a:lnTo>
                  <a:pt x="81711" y="82550"/>
                </a:lnTo>
                <a:lnTo>
                  <a:pt x="81711" y="306070"/>
                </a:lnTo>
                <a:lnTo>
                  <a:pt x="83705" y="316230"/>
                </a:lnTo>
                <a:lnTo>
                  <a:pt x="128244" y="339090"/>
                </a:lnTo>
                <a:lnTo>
                  <a:pt x="148043" y="340360"/>
                </a:lnTo>
                <a:lnTo>
                  <a:pt x="204470" y="340360"/>
                </a:lnTo>
                <a:lnTo>
                  <a:pt x="204470" y="327710"/>
                </a:lnTo>
                <a:lnTo>
                  <a:pt x="187464" y="328930"/>
                </a:lnTo>
                <a:lnTo>
                  <a:pt x="168097" y="327660"/>
                </a:lnTo>
                <a:lnTo>
                  <a:pt x="148666" y="327660"/>
                </a:lnTo>
                <a:lnTo>
                  <a:pt x="109410" y="325120"/>
                </a:lnTo>
                <a:lnTo>
                  <a:pt x="101231" y="323850"/>
                </a:lnTo>
                <a:lnTo>
                  <a:pt x="94310" y="314960"/>
                </a:lnTo>
                <a:lnTo>
                  <a:pt x="94310" y="283210"/>
                </a:lnTo>
                <a:lnTo>
                  <a:pt x="254190" y="283210"/>
                </a:lnTo>
                <a:lnTo>
                  <a:pt x="252933" y="288290"/>
                </a:lnTo>
                <a:lnTo>
                  <a:pt x="252933" y="294640"/>
                </a:lnTo>
                <a:lnTo>
                  <a:pt x="255447" y="299720"/>
                </a:lnTo>
                <a:lnTo>
                  <a:pt x="258597" y="307340"/>
                </a:lnTo>
                <a:lnTo>
                  <a:pt x="264261" y="312420"/>
                </a:lnTo>
                <a:lnTo>
                  <a:pt x="272453" y="314960"/>
                </a:lnTo>
                <a:lnTo>
                  <a:pt x="272453" y="302590"/>
                </a:lnTo>
                <a:lnTo>
                  <a:pt x="269303" y="300990"/>
                </a:lnTo>
                <a:lnTo>
                  <a:pt x="264261" y="288290"/>
                </a:lnTo>
                <a:lnTo>
                  <a:pt x="266357" y="283210"/>
                </a:lnTo>
                <a:lnTo>
                  <a:pt x="267411" y="280670"/>
                </a:lnTo>
                <a:lnTo>
                  <a:pt x="273710" y="278130"/>
                </a:lnTo>
                <a:lnTo>
                  <a:pt x="290969" y="270510"/>
                </a:lnTo>
                <a:lnTo>
                  <a:pt x="293852" y="269240"/>
                </a:lnTo>
                <a:lnTo>
                  <a:pt x="295109" y="267970"/>
                </a:lnTo>
                <a:lnTo>
                  <a:pt x="302666" y="267970"/>
                </a:lnTo>
                <a:lnTo>
                  <a:pt x="307695" y="270510"/>
                </a:lnTo>
                <a:lnTo>
                  <a:pt x="310210" y="275590"/>
                </a:lnTo>
                <a:lnTo>
                  <a:pt x="312737" y="283210"/>
                </a:lnTo>
                <a:lnTo>
                  <a:pt x="312737" y="259080"/>
                </a:lnTo>
                <a:lnTo>
                  <a:pt x="305816" y="256540"/>
                </a:lnTo>
                <a:lnTo>
                  <a:pt x="310210" y="255270"/>
                </a:lnTo>
                <a:lnTo>
                  <a:pt x="311988" y="254000"/>
                </a:lnTo>
                <a:lnTo>
                  <a:pt x="319112" y="248920"/>
                </a:lnTo>
                <a:lnTo>
                  <a:pt x="324764" y="240030"/>
                </a:lnTo>
                <a:lnTo>
                  <a:pt x="326758" y="228600"/>
                </a:lnTo>
                <a:lnTo>
                  <a:pt x="324688" y="218440"/>
                </a:lnTo>
                <a:lnTo>
                  <a:pt x="322884" y="213360"/>
                </a:lnTo>
                <a:lnTo>
                  <a:pt x="321551" y="209550"/>
                </a:lnTo>
                <a:lnTo>
                  <a:pt x="315887" y="205409"/>
                </a:lnTo>
                <a:lnTo>
                  <a:pt x="315887" y="231140"/>
                </a:lnTo>
                <a:lnTo>
                  <a:pt x="312737" y="240030"/>
                </a:lnTo>
                <a:lnTo>
                  <a:pt x="305181" y="242570"/>
                </a:lnTo>
                <a:lnTo>
                  <a:pt x="282524" y="252730"/>
                </a:lnTo>
                <a:lnTo>
                  <a:pt x="281254" y="254000"/>
                </a:lnTo>
                <a:lnTo>
                  <a:pt x="273075" y="254000"/>
                </a:lnTo>
                <a:lnTo>
                  <a:pt x="266776" y="251460"/>
                </a:lnTo>
                <a:lnTo>
                  <a:pt x="264261" y="245110"/>
                </a:lnTo>
                <a:lnTo>
                  <a:pt x="261112" y="237490"/>
                </a:lnTo>
                <a:lnTo>
                  <a:pt x="264261" y="228600"/>
                </a:lnTo>
                <a:lnTo>
                  <a:pt x="271818" y="224790"/>
                </a:lnTo>
                <a:lnTo>
                  <a:pt x="294474" y="214630"/>
                </a:lnTo>
                <a:lnTo>
                  <a:pt x="295732" y="214630"/>
                </a:lnTo>
                <a:lnTo>
                  <a:pt x="297624" y="213360"/>
                </a:lnTo>
                <a:lnTo>
                  <a:pt x="303923" y="213360"/>
                </a:lnTo>
                <a:lnTo>
                  <a:pt x="310210" y="215900"/>
                </a:lnTo>
                <a:lnTo>
                  <a:pt x="312737" y="223520"/>
                </a:lnTo>
                <a:lnTo>
                  <a:pt x="315887" y="231140"/>
                </a:lnTo>
                <a:lnTo>
                  <a:pt x="315887" y="205409"/>
                </a:lnTo>
                <a:lnTo>
                  <a:pt x="314617" y="204470"/>
                </a:lnTo>
                <a:lnTo>
                  <a:pt x="305816" y="203200"/>
                </a:lnTo>
                <a:lnTo>
                  <a:pt x="309613" y="199390"/>
                </a:lnTo>
                <a:lnTo>
                  <a:pt x="313423" y="195580"/>
                </a:lnTo>
                <a:lnTo>
                  <a:pt x="318160" y="186690"/>
                </a:lnTo>
                <a:lnTo>
                  <a:pt x="319697" y="177800"/>
                </a:lnTo>
                <a:lnTo>
                  <a:pt x="317766" y="167640"/>
                </a:lnTo>
                <a:lnTo>
                  <a:pt x="314896" y="162560"/>
                </a:lnTo>
                <a:lnTo>
                  <a:pt x="313474" y="160020"/>
                </a:lnTo>
                <a:lnTo>
                  <a:pt x="308952" y="156159"/>
                </a:lnTo>
                <a:lnTo>
                  <a:pt x="308952" y="180340"/>
                </a:lnTo>
                <a:lnTo>
                  <a:pt x="305181" y="189230"/>
                </a:lnTo>
                <a:lnTo>
                  <a:pt x="298259" y="191770"/>
                </a:lnTo>
                <a:lnTo>
                  <a:pt x="283146" y="199390"/>
                </a:lnTo>
                <a:lnTo>
                  <a:pt x="273075" y="199390"/>
                </a:lnTo>
                <a:lnTo>
                  <a:pt x="266776" y="198120"/>
                </a:lnTo>
                <a:lnTo>
                  <a:pt x="264261" y="191770"/>
                </a:lnTo>
                <a:lnTo>
                  <a:pt x="261112" y="182880"/>
                </a:lnTo>
                <a:lnTo>
                  <a:pt x="264261" y="173990"/>
                </a:lnTo>
                <a:lnTo>
                  <a:pt x="271818" y="171450"/>
                </a:lnTo>
                <a:lnTo>
                  <a:pt x="286931" y="163830"/>
                </a:lnTo>
                <a:lnTo>
                  <a:pt x="290703" y="162560"/>
                </a:lnTo>
                <a:lnTo>
                  <a:pt x="297002" y="162560"/>
                </a:lnTo>
                <a:lnTo>
                  <a:pt x="303288" y="165100"/>
                </a:lnTo>
                <a:lnTo>
                  <a:pt x="305816" y="172720"/>
                </a:lnTo>
                <a:lnTo>
                  <a:pt x="308952" y="180340"/>
                </a:lnTo>
                <a:lnTo>
                  <a:pt x="308952" y="156159"/>
                </a:lnTo>
                <a:lnTo>
                  <a:pt x="307530" y="154940"/>
                </a:lnTo>
                <a:lnTo>
                  <a:pt x="300418" y="151130"/>
                </a:lnTo>
                <a:lnTo>
                  <a:pt x="292595" y="149860"/>
                </a:lnTo>
                <a:lnTo>
                  <a:pt x="290068" y="149860"/>
                </a:lnTo>
                <a:lnTo>
                  <a:pt x="285038" y="151130"/>
                </a:lnTo>
                <a:lnTo>
                  <a:pt x="285038" y="142240"/>
                </a:lnTo>
                <a:lnTo>
                  <a:pt x="316458" y="128270"/>
                </a:lnTo>
                <a:lnTo>
                  <a:pt x="322173" y="125730"/>
                </a:lnTo>
                <a:lnTo>
                  <a:pt x="331889" y="119380"/>
                </a:lnTo>
                <a:lnTo>
                  <a:pt x="338061" y="109220"/>
                </a:lnTo>
                <a:lnTo>
                  <a:pt x="340233" y="9779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82852" y="3681984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36208" y="1740407"/>
            <a:ext cx="2807335" cy="585470"/>
          </a:xfrm>
          <a:custGeom>
            <a:avLst/>
            <a:gdLst/>
            <a:ahLst/>
            <a:cxnLst/>
            <a:rect l="l" t="t" r="r" b="b"/>
            <a:pathLst>
              <a:path w="2807334" h="585469">
                <a:moveTo>
                  <a:pt x="0" y="97536"/>
                </a:moveTo>
                <a:lnTo>
                  <a:pt x="7667" y="59578"/>
                </a:lnTo>
                <a:lnTo>
                  <a:pt x="28575" y="28575"/>
                </a:lnTo>
                <a:lnTo>
                  <a:pt x="59578" y="7667"/>
                </a:lnTo>
                <a:lnTo>
                  <a:pt x="97536" y="0"/>
                </a:lnTo>
                <a:lnTo>
                  <a:pt x="2709671" y="0"/>
                </a:lnTo>
                <a:lnTo>
                  <a:pt x="2747629" y="7667"/>
                </a:lnTo>
                <a:lnTo>
                  <a:pt x="2778632" y="28575"/>
                </a:lnTo>
                <a:lnTo>
                  <a:pt x="2799540" y="59578"/>
                </a:lnTo>
                <a:lnTo>
                  <a:pt x="2807208" y="97536"/>
                </a:lnTo>
                <a:lnTo>
                  <a:pt x="2807208" y="487679"/>
                </a:lnTo>
                <a:lnTo>
                  <a:pt x="2799540" y="525637"/>
                </a:lnTo>
                <a:lnTo>
                  <a:pt x="2778633" y="556640"/>
                </a:lnTo>
                <a:lnTo>
                  <a:pt x="2747629" y="577548"/>
                </a:lnTo>
                <a:lnTo>
                  <a:pt x="2709671" y="585215"/>
                </a:lnTo>
                <a:lnTo>
                  <a:pt x="97536" y="585215"/>
                </a:lnTo>
                <a:lnTo>
                  <a:pt x="59578" y="577548"/>
                </a:lnTo>
                <a:lnTo>
                  <a:pt x="28575" y="556640"/>
                </a:lnTo>
                <a:lnTo>
                  <a:pt x="7667" y="525637"/>
                </a:lnTo>
                <a:lnTo>
                  <a:pt x="0" y="487679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22A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103744" y="1842973"/>
            <a:ext cx="10756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22AD48"/>
                </a:solidFill>
                <a:latin typeface="Calibri"/>
                <a:cs typeface="Calibri"/>
              </a:rPr>
              <a:t>Resilience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3235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22A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79064" y="1740407"/>
            <a:ext cx="2804160" cy="585470"/>
          </a:xfrm>
          <a:custGeom>
            <a:avLst/>
            <a:gdLst/>
            <a:ahLst/>
            <a:cxnLst/>
            <a:rect l="l" t="t" r="r" b="b"/>
            <a:pathLst>
              <a:path w="2804160" h="585469">
                <a:moveTo>
                  <a:pt x="0" y="97536"/>
                </a:moveTo>
                <a:lnTo>
                  <a:pt x="7667" y="59578"/>
                </a:lnTo>
                <a:lnTo>
                  <a:pt x="28575" y="28575"/>
                </a:lnTo>
                <a:lnTo>
                  <a:pt x="59578" y="7667"/>
                </a:lnTo>
                <a:lnTo>
                  <a:pt x="97536" y="0"/>
                </a:lnTo>
                <a:lnTo>
                  <a:pt x="2706624" y="0"/>
                </a:lnTo>
                <a:lnTo>
                  <a:pt x="2744581" y="7667"/>
                </a:lnTo>
                <a:lnTo>
                  <a:pt x="2775585" y="28575"/>
                </a:lnTo>
                <a:lnTo>
                  <a:pt x="2796492" y="59578"/>
                </a:lnTo>
                <a:lnTo>
                  <a:pt x="2804160" y="97536"/>
                </a:lnTo>
                <a:lnTo>
                  <a:pt x="2804160" y="487679"/>
                </a:lnTo>
                <a:lnTo>
                  <a:pt x="2796492" y="525637"/>
                </a:lnTo>
                <a:lnTo>
                  <a:pt x="2775585" y="556640"/>
                </a:lnTo>
                <a:lnTo>
                  <a:pt x="2744581" y="577548"/>
                </a:lnTo>
                <a:lnTo>
                  <a:pt x="2706624" y="585215"/>
                </a:lnTo>
                <a:lnTo>
                  <a:pt x="97536" y="585215"/>
                </a:lnTo>
                <a:lnTo>
                  <a:pt x="59578" y="577548"/>
                </a:lnTo>
                <a:lnTo>
                  <a:pt x="28575" y="556640"/>
                </a:lnTo>
                <a:lnTo>
                  <a:pt x="7667" y="525637"/>
                </a:lnTo>
                <a:lnTo>
                  <a:pt x="0" y="487679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008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031107" y="1842973"/>
            <a:ext cx="10972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87CE"/>
                </a:solidFill>
                <a:latin typeface="Calibri"/>
                <a:cs typeface="Calibri"/>
              </a:rPr>
              <a:t>Outcomes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43044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40860" y="2708529"/>
            <a:ext cx="1809114" cy="929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95"/>
              </a:spcBef>
            </a:pPr>
            <a:r>
              <a:rPr sz="1600" b="1" spc="-15" dirty="0">
                <a:solidFill>
                  <a:srgbClr val="0087CE"/>
                </a:solidFill>
                <a:latin typeface="Calibri"/>
                <a:cs typeface="Calibri"/>
              </a:rPr>
              <a:t>TOM</a:t>
            </a:r>
            <a:r>
              <a:rPr sz="1600" b="1" spc="-5" dirty="0">
                <a:solidFill>
                  <a:srgbClr val="0087CE"/>
                </a:solidFill>
                <a:latin typeface="Calibri"/>
                <a:cs typeface="Calibri"/>
              </a:rPr>
              <a:t> ACCESSES 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 LEGAL/FINANCIAL, 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0087CE"/>
                </a:solidFill>
                <a:latin typeface="Calibri"/>
                <a:cs typeface="Calibri"/>
              </a:rPr>
              <a:t>MA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0087CE"/>
                </a:solidFill>
                <a:latin typeface="Calibri"/>
                <a:cs typeface="Calibri"/>
              </a:rPr>
              <a:t>A</a:t>
            </a:r>
            <a:r>
              <a:rPr sz="1600" b="1" spc="10" dirty="0">
                <a:solidFill>
                  <a:srgbClr val="0087CE"/>
                </a:solidFill>
                <a:latin typeface="Calibri"/>
                <a:cs typeface="Calibri"/>
              </a:rPr>
              <a:t>GE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R</a:t>
            </a:r>
            <a:r>
              <a:rPr sz="1600" b="1" spc="-7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0087CE"/>
                </a:solidFill>
                <a:latin typeface="Calibri"/>
                <a:cs typeface="Calibri"/>
              </a:rPr>
              <a:t>SUPP</a:t>
            </a:r>
            <a:r>
              <a:rPr sz="1600" b="1" spc="-5" dirty="0">
                <a:solidFill>
                  <a:srgbClr val="0087CE"/>
                </a:solidFill>
                <a:latin typeface="Calibri"/>
                <a:cs typeface="Calibri"/>
              </a:rPr>
              <a:t>O</a:t>
            </a:r>
            <a:r>
              <a:rPr sz="1600" b="1" spc="-15" dirty="0">
                <a:solidFill>
                  <a:srgbClr val="0087CE"/>
                </a:solidFill>
                <a:latin typeface="Calibri"/>
                <a:cs typeface="Calibri"/>
              </a:rPr>
              <a:t>R</a:t>
            </a:r>
            <a:r>
              <a:rPr sz="1600" b="1" spc="-145" dirty="0">
                <a:solidFill>
                  <a:srgbClr val="0087CE"/>
                </a:solidFill>
                <a:latin typeface="Calibri"/>
                <a:cs typeface="Calibri"/>
              </a:rPr>
              <a:t>T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,  </a:t>
            </a:r>
            <a:r>
              <a:rPr sz="1600" b="1" spc="15" dirty="0">
                <a:solidFill>
                  <a:srgbClr val="0087CE"/>
                </a:solidFill>
                <a:latin typeface="Calibri"/>
                <a:cs typeface="Calibri"/>
              </a:rPr>
              <a:t>M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E</a:t>
            </a:r>
            <a:r>
              <a:rPr sz="1600" b="1" spc="15" dirty="0">
                <a:solidFill>
                  <a:srgbClr val="0087CE"/>
                </a:solidFill>
                <a:latin typeface="Calibri"/>
                <a:cs typeface="Calibri"/>
              </a:rPr>
              <a:t>MB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R</a:t>
            </a:r>
            <a:r>
              <a:rPr sz="1600" b="1" spc="-9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0087CE"/>
                </a:solidFill>
                <a:latin typeface="Calibri"/>
                <a:cs typeface="Calibri"/>
              </a:rPr>
              <a:t>WEB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S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ITE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43044" y="3681984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88791" y="2737104"/>
            <a:ext cx="317500" cy="365760"/>
          </a:xfrm>
          <a:custGeom>
            <a:avLst/>
            <a:gdLst/>
            <a:ahLst/>
            <a:cxnLst/>
            <a:rect l="l" t="t" r="r" b="b"/>
            <a:pathLst>
              <a:path w="317500" h="365760">
                <a:moveTo>
                  <a:pt x="92659" y="170053"/>
                </a:moveTo>
                <a:lnTo>
                  <a:pt x="59055" y="170053"/>
                </a:lnTo>
                <a:lnTo>
                  <a:pt x="60579" y="170561"/>
                </a:lnTo>
                <a:lnTo>
                  <a:pt x="73671" y="175057"/>
                </a:lnTo>
                <a:lnTo>
                  <a:pt x="110620" y="196814"/>
                </a:lnTo>
                <a:lnTo>
                  <a:pt x="139146" y="236577"/>
                </a:lnTo>
                <a:lnTo>
                  <a:pt x="147198" y="285535"/>
                </a:lnTo>
                <a:lnTo>
                  <a:pt x="144272" y="313944"/>
                </a:lnTo>
                <a:lnTo>
                  <a:pt x="144272" y="314451"/>
                </a:lnTo>
                <a:lnTo>
                  <a:pt x="139954" y="318643"/>
                </a:lnTo>
                <a:lnTo>
                  <a:pt x="135128" y="324612"/>
                </a:lnTo>
                <a:lnTo>
                  <a:pt x="135128" y="334263"/>
                </a:lnTo>
                <a:lnTo>
                  <a:pt x="137658" y="346632"/>
                </a:lnTo>
                <a:lnTo>
                  <a:pt x="144510" y="356631"/>
                </a:lnTo>
                <a:lnTo>
                  <a:pt x="154576" y="363321"/>
                </a:lnTo>
                <a:lnTo>
                  <a:pt x="166750" y="365760"/>
                </a:lnTo>
                <a:lnTo>
                  <a:pt x="179212" y="363321"/>
                </a:lnTo>
                <a:lnTo>
                  <a:pt x="189293" y="356631"/>
                </a:lnTo>
                <a:lnTo>
                  <a:pt x="191446" y="353441"/>
                </a:lnTo>
                <a:lnTo>
                  <a:pt x="166750" y="353441"/>
                </a:lnTo>
                <a:lnTo>
                  <a:pt x="159547" y="351944"/>
                </a:lnTo>
                <a:lnTo>
                  <a:pt x="153606" y="347853"/>
                </a:lnTo>
                <a:lnTo>
                  <a:pt x="149570" y="341760"/>
                </a:lnTo>
                <a:lnTo>
                  <a:pt x="148082" y="334263"/>
                </a:lnTo>
                <a:lnTo>
                  <a:pt x="148082" y="329946"/>
                </a:lnTo>
                <a:lnTo>
                  <a:pt x="149606" y="326771"/>
                </a:lnTo>
                <a:lnTo>
                  <a:pt x="155575" y="321437"/>
                </a:lnTo>
                <a:lnTo>
                  <a:pt x="156083" y="320294"/>
                </a:lnTo>
                <a:lnTo>
                  <a:pt x="156143" y="318135"/>
                </a:lnTo>
                <a:lnTo>
                  <a:pt x="159825" y="287008"/>
                </a:lnTo>
                <a:lnTo>
                  <a:pt x="158115" y="257968"/>
                </a:lnTo>
                <a:lnTo>
                  <a:pt x="150975" y="231739"/>
                </a:lnTo>
                <a:lnTo>
                  <a:pt x="138430" y="208534"/>
                </a:lnTo>
                <a:lnTo>
                  <a:pt x="113196" y="182381"/>
                </a:lnTo>
                <a:lnTo>
                  <a:pt x="92659" y="170053"/>
                </a:lnTo>
                <a:close/>
              </a:path>
              <a:path w="317500" h="365760">
                <a:moveTo>
                  <a:pt x="261747" y="204850"/>
                </a:moveTo>
                <a:lnTo>
                  <a:pt x="258572" y="205867"/>
                </a:lnTo>
                <a:lnTo>
                  <a:pt x="257429" y="205867"/>
                </a:lnTo>
                <a:lnTo>
                  <a:pt x="219247" y="222319"/>
                </a:lnTo>
                <a:lnTo>
                  <a:pt x="193151" y="246618"/>
                </a:lnTo>
                <a:lnTo>
                  <a:pt x="179222" y="278608"/>
                </a:lnTo>
                <a:lnTo>
                  <a:pt x="177546" y="318135"/>
                </a:lnTo>
                <a:lnTo>
                  <a:pt x="177546" y="319786"/>
                </a:lnTo>
                <a:lnTo>
                  <a:pt x="178054" y="321437"/>
                </a:lnTo>
                <a:lnTo>
                  <a:pt x="179705" y="322453"/>
                </a:lnTo>
                <a:lnTo>
                  <a:pt x="184023" y="326771"/>
                </a:lnTo>
                <a:lnTo>
                  <a:pt x="185547" y="329946"/>
                </a:lnTo>
                <a:lnTo>
                  <a:pt x="185547" y="334263"/>
                </a:lnTo>
                <a:lnTo>
                  <a:pt x="184128" y="341760"/>
                </a:lnTo>
                <a:lnTo>
                  <a:pt x="180197" y="347853"/>
                </a:lnTo>
                <a:lnTo>
                  <a:pt x="174242" y="351944"/>
                </a:lnTo>
                <a:lnTo>
                  <a:pt x="166750" y="353441"/>
                </a:lnTo>
                <a:lnTo>
                  <a:pt x="191446" y="353441"/>
                </a:lnTo>
                <a:lnTo>
                  <a:pt x="196040" y="346632"/>
                </a:lnTo>
                <a:lnTo>
                  <a:pt x="198500" y="334263"/>
                </a:lnTo>
                <a:lnTo>
                  <a:pt x="198500" y="326771"/>
                </a:lnTo>
                <a:lnTo>
                  <a:pt x="195834" y="320801"/>
                </a:lnTo>
                <a:lnTo>
                  <a:pt x="190373" y="314960"/>
                </a:lnTo>
                <a:lnTo>
                  <a:pt x="189865" y="314451"/>
                </a:lnTo>
                <a:lnTo>
                  <a:pt x="189865" y="313944"/>
                </a:lnTo>
                <a:lnTo>
                  <a:pt x="203596" y="254222"/>
                </a:lnTo>
                <a:lnTo>
                  <a:pt x="255905" y="219837"/>
                </a:lnTo>
                <a:lnTo>
                  <a:pt x="257429" y="219201"/>
                </a:lnTo>
                <a:lnTo>
                  <a:pt x="271464" y="219201"/>
                </a:lnTo>
                <a:lnTo>
                  <a:pt x="266065" y="209042"/>
                </a:lnTo>
                <a:lnTo>
                  <a:pt x="264922" y="206375"/>
                </a:lnTo>
                <a:lnTo>
                  <a:pt x="261747" y="204850"/>
                </a:lnTo>
                <a:close/>
              </a:path>
              <a:path w="317500" h="365760">
                <a:moveTo>
                  <a:pt x="271464" y="219201"/>
                </a:moveTo>
                <a:lnTo>
                  <a:pt x="257429" y="219201"/>
                </a:lnTo>
                <a:lnTo>
                  <a:pt x="270891" y="244856"/>
                </a:lnTo>
                <a:lnTo>
                  <a:pt x="271399" y="247015"/>
                </a:lnTo>
                <a:lnTo>
                  <a:pt x="273558" y="248666"/>
                </a:lnTo>
                <a:lnTo>
                  <a:pt x="278892" y="248666"/>
                </a:lnTo>
                <a:lnTo>
                  <a:pt x="281050" y="247015"/>
                </a:lnTo>
                <a:lnTo>
                  <a:pt x="282067" y="244856"/>
                </a:lnTo>
                <a:lnTo>
                  <a:pt x="289962" y="227203"/>
                </a:lnTo>
                <a:lnTo>
                  <a:pt x="275717" y="227203"/>
                </a:lnTo>
                <a:lnTo>
                  <a:pt x="271464" y="219201"/>
                </a:lnTo>
                <a:close/>
              </a:path>
              <a:path w="317500" h="365760">
                <a:moveTo>
                  <a:pt x="316603" y="165735"/>
                </a:moveTo>
                <a:lnTo>
                  <a:pt x="231648" y="165735"/>
                </a:lnTo>
                <a:lnTo>
                  <a:pt x="300355" y="172212"/>
                </a:lnTo>
                <a:lnTo>
                  <a:pt x="275717" y="227203"/>
                </a:lnTo>
                <a:lnTo>
                  <a:pt x="289962" y="227203"/>
                </a:lnTo>
                <a:lnTo>
                  <a:pt x="315975" y="169037"/>
                </a:lnTo>
                <a:lnTo>
                  <a:pt x="316992" y="167386"/>
                </a:lnTo>
                <a:lnTo>
                  <a:pt x="316603" y="165735"/>
                </a:lnTo>
                <a:close/>
              </a:path>
              <a:path w="317500" h="365760">
                <a:moveTo>
                  <a:pt x="183914" y="16637"/>
                </a:moveTo>
                <a:lnTo>
                  <a:pt x="166750" y="16637"/>
                </a:lnTo>
                <a:lnTo>
                  <a:pt x="211836" y="67945"/>
                </a:lnTo>
                <a:lnTo>
                  <a:pt x="188849" y="67945"/>
                </a:lnTo>
                <a:lnTo>
                  <a:pt x="186182" y="70612"/>
                </a:lnTo>
                <a:lnTo>
                  <a:pt x="185547" y="73787"/>
                </a:lnTo>
                <a:lnTo>
                  <a:pt x="177546" y="208025"/>
                </a:lnTo>
                <a:lnTo>
                  <a:pt x="177037" y="210693"/>
                </a:lnTo>
                <a:lnTo>
                  <a:pt x="178562" y="213360"/>
                </a:lnTo>
                <a:lnTo>
                  <a:pt x="181229" y="214375"/>
                </a:lnTo>
                <a:lnTo>
                  <a:pt x="183387" y="215519"/>
                </a:lnTo>
                <a:lnTo>
                  <a:pt x="186182" y="215011"/>
                </a:lnTo>
                <a:lnTo>
                  <a:pt x="188213" y="212851"/>
                </a:lnTo>
                <a:lnTo>
                  <a:pt x="191246" y="210254"/>
                </a:lnTo>
                <a:lnTo>
                  <a:pt x="200374" y="203692"/>
                </a:lnTo>
                <a:lnTo>
                  <a:pt x="215645" y="195010"/>
                </a:lnTo>
                <a:lnTo>
                  <a:pt x="216411" y="194691"/>
                </a:lnTo>
                <a:lnTo>
                  <a:pt x="191008" y="194691"/>
                </a:lnTo>
                <a:lnTo>
                  <a:pt x="197866" y="80772"/>
                </a:lnTo>
                <a:lnTo>
                  <a:pt x="227457" y="80772"/>
                </a:lnTo>
                <a:lnTo>
                  <a:pt x="228981" y="80263"/>
                </a:lnTo>
                <a:lnTo>
                  <a:pt x="231648" y="77597"/>
                </a:lnTo>
                <a:lnTo>
                  <a:pt x="232283" y="75946"/>
                </a:lnTo>
                <a:lnTo>
                  <a:pt x="232283" y="72136"/>
                </a:lnTo>
                <a:lnTo>
                  <a:pt x="231648" y="70612"/>
                </a:lnTo>
                <a:lnTo>
                  <a:pt x="230124" y="68961"/>
                </a:lnTo>
                <a:lnTo>
                  <a:pt x="183914" y="16637"/>
                </a:lnTo>
                <a:close/>
              </a:path>
              <a:path w="317500" h="365760">
                <a:moveTo>
                  <a:pt x="101346" y="101092"/>
                </a:moveTo>
                <a:lnTo>
                  <a:pt x="98679" y="101600"/>
                </a:lnTo>
                <a:lnTo>
                  <a:pt x="6477" y="109600"/>
                </a:lnTo>
                <a:lnTo>
                  <a:pt x="4318" y="110109"/>
                </a:lnTo>
                <a:lnTo>
                  <a:pt x="2159" y="111251"/>
                </a:lnTo>
                <a:lnTo>
                  <a:pt x="1650" y="112775"/>
                </a:lnTo>
                <a:lnTo>
                  <a:pt x="508" y="114426"/>
                </a:lnTo>
                <a:lnTo>
                  <a:pt x="0" y="117094"/>
                </a:lnTo>
                <a:lnTo>
                  <a:pt x="1016" y="118745"/>
                </a:lnTo>
                <a:lnTo>
                  <a:pt x="34925" y="194056"/>
                </a:lnTo>
                <a:lnTo>
                  <a:pt x="35941" y="196723"/>
                </a:lnTo>
                <a:lnTo>
                  <a:pt x="38100" y="197866"/>
                </a:lnTo>
                <a:lnTo>
                  <a:pt x="40259" y="197866"/>
                </a:lnTo>
                <a:lnTo>
                  <a:pt x="42925" y="198374"/>
                </a:lnTo>
                <a:lnTo>
                  <a:pt x="45085" y="196723"/>
                </a:lnTo>
                <a:lnTo>
                  <a:pt x="46100" y="194691"/>
                </a:lnTo>
                <a:lnTo>
                  <a:pt x="55382" y="177037"/>
                </a:lnTo>
                <a:lnTo>
                  <a:pt x="40767" y="177037"/>
                </a:lnTo>
                <a:lnTo>
                  <a:pt x="16637" y="121920"/>
                </a:lnTo>
                <a:lnTo>
                  <a:pt x="85344" y="115443"/>
                </a:lnTo>
                <a:lnTo>
                  <a:pt x="101643" y="115443"/>
                </a:lnTo>
                <a:lnTo>
                  <a:pt x="104648" y="111760"/>
                </a:lnTo>
                <a:lnTo>
                  <a:pt x="106172" y="109600"/>
                </a:lnTo>
                <a:lnTo>
                  <a:pt x="106172" y="106934"/>
                </a:lnTo>
                <a:lnTo>
                  <a:pt x="105156" y="104775"/>
                </a:lnTo>
                <a:lnTo>
                  <a:pt x="104012" y="102616"/>
                </a:lnTo>
                <a:lnTo>
                  <a:pt x="101346" y="101092"/>
                </a:lnTo>
                <a:close/>
              </a:path>
              <a:path w="317500" h="365760">
                <a:moveTo>
                  <a:pt x="215646" y="151384"/>
                </a:moveTo>
                <a:lnTo>
                  <a:pt x="212979" y="152908"/>
                </a:lnTo>
                <a:lnTo>
                  <a:pt x="211836" y="155067"/>
                </a:lnTo>
                <a:lnTo>
                  <a:pt x="210820" y="157225"/>
                </a:lnTo>
                <a:lnTo>
                  <a:pt x="210820" y="159893"/>
                </a:lnTo>
                <a:lnTo>
                  <a:pt x="212344" y="162051"/>
                </a:lnTo>
                <a:lnTo>
                  <a:pt x="224155" y="177037"/>
                </a:lnTo>
                <a:lnTo>
                  <a:pt x="221996" y="178054"/>
                </a:lnTo>
                <a:lnTo>
                  <a:pt x="191008" y="194691"/>
                </a:lnTo>
                <a:lnTo>
                  <a:pt x="216411" y="194691"/>
                </a:lnTo>
                <a:lnTo>
                  <a:pt x="241427" y="179705"/>
                </a:lnTo>
                <a:lnTo>
                  <a:pt x="241427" y="177546"/>
                </a:lnTo>
                <a:lnTo>
                  <a:pt x="239775" y="175895"/>
                </a:lnTo>
                <a:lnTo>
                  <a:pt x="231648" y="165735"/>
                </a:lnTo>
                <a:lnTo>
                  <a:pt x="316603" y="165735"/>
                </a:lnTo>
                <a:lnTo>
                  <a:pt x="316484" y="165226"/>
                </a:lnTo>
                <a:lnTo>
                  <a:pt x="315341" y="163068"/>
                </a:lnTo>
                <a:lnTo>
                  <a:pt x="314325" y="161544"/>
                </a:lnTo>
                <a:lnTo>
                  <a:pt x="312674" y="160400"/>
                </a:lnTo>
                <a:lnTo>
                  <a:pt x="310515" y="160400"/>
                </a:lnTo>
                <a:lnTo>
                  <a:pt x="217805" y="151892"/>
                </a:lnTo>
                <a:lnTo>
                  <a:pt x="215646" y="151384"/>
                </a:lnTo>
                <a:close/>
              </a:path>
              <a:path w="317500" h="365760">
                <a:moveTo>
                  <a:pt x="101643" y="115443"/>
                </a:moveTo>
                <a:lnTo>
                  <a:pt x="85344" y="115443"/>
                </a:lnTo>
                <a:lnTo>
                  <a:pt x="76708" y="125603"/>
                </a:lnTo>
                <a:lnTo>
                  <a:pt x="75565" y="127762"/>
                </a:lnTo>
                <a:lnTo>
                  <a:pt x="75057" y="129921"/>
                </a:lnTo>
                <a:lnTo>
                  <a:pt x="75565" y="132080"/>
                </a:lnTo>
                <a:lnTo>
                  <a:pt x="76708" y="134238"/>
                </a:lnTo>
                <a:lnTo>
                  <a:pt x="78867" y="135762"/>
                </a:lnTo>
                <a:lnTo>
                  <a:pt x="81025" y="136398"/>
                </a:lnTo>
                <a:lnTo>
                  <a:pt x="86068" y="137753"/>
                </a:lnTo>
                <a:lnTo>
                  <a:pt x="99075" y="143621"/>
                </a:lnTo>
                <a:lnTo>
                  <a:pt x="119171" y="156718"/>
                </a:lnTo>
                <a:lnTo>
                  <a:pt x="145415" y="179705"/>
                </a:lnTo>
                <a:lnTo>
                  <a:pt x="147447" y="181229"/>
                </a:lnTo>
                <a:lnTo>
                  <a:pt x="150241" y="181863"/>
                </a:lnTo>
                <a:lnTo>
                  <a:pt x="152908" y="180721"/>
                </a:lnTo>
                <a:lnTo>
                  <a:pt x="155067" y="179705"/>
                </a:lnTo>
                <a:lnTo>
                  <a:pt x="156591" y="177037"/>
                </a:lnTo>
                <a:lnTo>
                  <a:pt x="156591" y="174371"/>
                </a:lnTo>
                <a:lnTo>
                  <a:pt x="155280" y="158876"/>
                </a:lnTo>
                <a:lnTo>
                  <a:pt x="142112" y="158876"/>
                </a:lnTo>
                <a:lnTo>
                  <a:pt x="138430" y="155575"/>
                </a:lnTo>
                <a:lnTo>
                  <a:pt x="103425" y="130964"/>
                </a:lnTo>
                <a:lnTo>
                  <a:pt x="92837" y="126237"/>
                </a:lnTo>
                <a:lnTo>
                  <a:pt x="101643" y="115443"/>
                </a:lnTo>
                <a:close/>
              </a:path>
              <a:path w="317500" h="365760">
                <a:moveTo>
                  <a:pt x="53594" y="156083"/>
                </a:moveTo>
                <a:lnTo>
                  <a:pt x="50927" y="157225"/>
                </a:lnTo>
                <a:lnTo>
                  <a:pt x="49911" y="159893"/>
                </a:lnTo>
                <a:lnTo>
                  <a:pt x="40767" y="177037"/>
                </a:lnTo>
                <a:lnTo>
                  <a:pt x="55382" y="177037"/>
                </a:lnTo>
                <a:lnTo>
                  <a:pt x="59055" y="170053"/>
                </a:lnTo>
                <a:lnTo>
                  <a:pt x="92659" y="170053"/>
                </a:lnTo>
                <a:lnTo>
                  <a:pt x="86868" y="166576"/>
                </a:lnTo>
                <a:lnTo>
                  <a:pt x="65778" y="158795"/>
                </a:lnTo>
                <a:lnTo>
                  <a:pt x="56202" y="156704"/>
                </a:lnTo>
                <a:lnTo>
                  <a:pt x="53594" y="156083"/>
                </a:lnTo>
                <a:close/>
              </a:path>
              <a:path w="317500" h="365760">
                <a:moveTo>
                  <a:pt x="169545" y="0"/>
                </a:moveTo>
                <a:lnTo>
                  <a:pt x="164084" y="0"/>
                </a:lnTo>
                <a:lnTo>
                  <a:pt x="161925" y="2667"/>
                </a:lnTo>
                <a:lnTo>
                  <a:pt x="102997" y="70104"/>
                </a:lnTo>
                <a:lnTo>
                  <a:pt x="101346" y="71628"/>
                </a:lnTo>
                <a:lnTo>
                  <a:pt x="100837" y="74295"/>
                </a:lnTo>
                <a:lnTo>
                  <a:pt x="101854" y="76962"/>
                </a:lnTo>
                <a:lnTo>
                  <a:pt x="102997" y="79121"/>
                </a:lnTo>
                <a:lnTo>
                  <a:pt x="105663" y="80772"/>
                </a:lnTo>
                <a:lnTo>
                  <a:pt x="135762" y="80772"/>
                </a:lnTo>
                <a:lnTo>
                  <a:pt x="142112" y="158876"/>
                </a:lnTo>
                <a:lnTo>
                  <a:pt x="155280" y="158876"/>
                </a:lnTo>
                <a:lnTo>
                  <a:pt x="148082" y="73787"/>
                </a:lnTo>
                <a:lnTo>
                  <a:pt x="147447" y="70104"/>
                </a:lnTo>
                <a:lnTo>
                  <a:pt x="144780" y="67945"/>
                </a:lnTo>
                <a:lnTo>
                  <a:pt x="122300" y="67945"/>
                </a:lnTo>
                <a:lnTo>
                  <a:pt x="166750" y="16637"/>
                </a:lnTo>
                <a:lnTo>
                  <a:pt x="183914" y="16637"/>
                </a:lnTo>
                <a:lnTo>
                  <a:pt x="171577" y="2667"/>
                </a:lnTo>
                <a:lnTo>
                  <a:pt x="169545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646047" y="445135"/>
            <a:ext cx="6925945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TOM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| 35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r>
              <a:rPr sz="16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WAREHOUSE</a:t>
            </a:r>
            <a:r>
              <a:rPr sz="16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WORKER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third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shift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warehouse.</a:t>
            </a:r>
            <a:r>
              <a:rPr sz="1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wife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stay-at-home</a:t>
            </a:r>
            <a:r>
              <a:rPr sz="1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mom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triplet</a:t>
            </a:r>
            <a:r>
              <a:rPr sz="14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newborns.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Interested</a:t>
            </a:r>
            <a:r>
              <a:rPr sz="1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buying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first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stressed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finances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saving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children’s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future.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3834" y="188531"/>
            <a:ext cx="1360805" cy="1391285"/>
            <a:chOff x="203834" y="188531"/>
            <a:chExt cx="1360805" cy="1391285"/>
          </a:xfrm>
        </p:grpSpPr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9" y="198120"/>
              <a:ext cx="1341120" cy="137160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8597" y="193294"/>
              <a:ext cx="1351280" cy="1381760"/>
            </a:xfrm>
            <a:custGeom>
              <a:avLst/>
              <a:gdLst/>
              <a:ahLst/>
              <a:cxnLst/>
              <a:rect l="l" t="t" r="r" b="b"/>
              <a:pathLst>
                <a:path w="1351280" h="1381760">
                  <a:moveTo>
                    <a:pt x="675474" y="0"/>
                  </a:moveTo>
                  <a:lnTo>
                    <a:pt x="744626" y="3682"/>
                  </a:lnTo>
                  <a:lnTo>
                    <a:pt x="811403" y="14097"/>
                  </a:lnTo>
                  <a:lnTo>
                    <a:pt x="876160" y="31241"/>
                  </a:lnTo>
                  <a:lnTo>
                    <a:pt x="938517" y="54482"/>
                  </a:lnTo>
                  <a:lnTo>
                    <a:pt x="997280" y="83565"/>
                  </a:lnTo>
                  <a:lnTo>
                    <a:pt x="1053236" y="117982"/>
                  </a:lnTo>
                  <a:lnTo>
                    <a:pt x="1105217" y="157987"/>
                  </a:lnTo>
                  <a:lnTo>
                    <a:pt x="1153096" y="202310"/>
                  </a:lnTo>
                  <a:lnTo>
                    <a:pt x="1196657" y="251459"/>
                  </a:lnTo>
                  <a:lnTo>
                    <a:pt x="1235519" y="304672"/>
                  </a:lnTo>
                  <a:lnTo>
                    <a:pt x="1269428" y="361314"/>
                  </a:lnTo>
                  <a:lnTo>
                    <a:pt x="1297876" y="422147"/>
                  </a:lnTo>
                  <a:lnTo>
                    <a:pt x="1320609" y="485266"/>
                  </a:lnTo>
                  <a:lnTo>
                    <a:pt x="1337373" y="551560"/>
                  </a:lnTo>
                  <a:lnTo>
                    <a:pt x="1347406" y="619886"/>
                  </a:lnTo>
                  <a:lnTo>
                    <a:pt x="1350962" y="690626"/>
                  </a:lnTo>
                  <a:lnTo>
                    <a:pt x="1347406" y="761364"/>
                  </a:lnTo>
                  <a:lnTo>
                    <a:pt x="1337373" y="829690"/>
                  </a:lnTo>
                  <a:lnTo>
                    <a:pt x="1320609" y="895984"/>
                  </a:lnTo>
                  <a:lnTo>
                    <a:pt x="1297876" y="959484"/>
                  </a:lnTo>
                  <a:lnTo>
                    <a:pt x="1269428" y="1019936"/>
                  </a:lnTo>
                  <a:lnTo>
                    <a:pt x="1235519" y="1076578"/>
                  </a:lnTo>
                  <a:lnTo>
                    <a:pt x="1196657" y="1129791"/>
                  </a:lnTo>
                  <a:lnTo>
                    <a:pt x="1153223" y="1178940"/>
                  </a:lnTo>
                  <a:lnTo>
                    <a:pt x="1105217" y="1223644"/>
                  </a:lnTo>
                  <a:lnTo>
                    <a:pt x="1053236" y="1263268"/>
                  </a:lnTo>
                  <a:lnTo>
                    <a:pt x="997280" y="1298066"/>
                  </a:lnTo>
                  <a:lnTo>
                    <a:pt x="938504" y="1326768"/>
                  </a:lnTo>
                  <a:lnTo>
                    <a:pt x="876160" y="1350009"/>
                  </a:lnTo>
                  <a:lnTo>
                    <a:pt x="811403" y="1367154"/>
                  </a:lnTo>
                  <a:lnTo>
                    <a:pt x="744626" y="1377568"/>
                  </a:lnTo>
                  <a:lnTo>
                    <a:pt x="675474" y="1381252"/>
                  </a:lnTo>
                  <a:lnTo>
                    <a:pt x="606336" y="1377568"/>
                  </a:lnTo>
                  <a:lnTo>
                    <a:pt x="539559" y="1367154"/>
                  </a:lnTo>
                  <a:lnTo>
                    <a:pt x="474802" y="1350009"/>
                  </a:lnTo>
                  <a:lnTo>
                    <a:pt x="412457" y="1326768"/>
                  </a:lnTo>
                  <a:lnTo>
                    <a:pt x="353682" y="1298066"/>
                  </a:lnTo>
                  <a:lnTo>
                    <a:pt x="297726" y="1263268"/>
                  </a:lnTo>
                  <a:lnTo>
                    <a:pt x="245770" y="1223644"/>
                  </a:lnTo>
                  <a:lnTo>
                    <a:pt x="197802" y="1178940"/>
                  </a:lnTo>
                  <a:lnTo>
                    <a:pt x="154241" y="1129791"/>
                  </a:lnTo>
                  <a:lnTo>
                    <a:pt x="115481" y="1076578"/>
                  </a:lnTo>
                  <a:lnTo>
                    <a:pt x="81521" y="1019936"/>
                  </a:lnTo>
                  <a:lnTo>
                    <a:pt x="53136" y="959484"/>
                  </a:lnTo>
                  <a:lnTo>
                    <a:pt x="30365" y="895984"/>
                  </a:lnTo>
                  <a:lnTo>
                    <a:pt x="13576" y="829690"/>
                  </a:lnTo>
                  <a:lnTo>
                    <a:pt x="3594" y="761364"/>
                  </a:lnTo>
                  <a:lnTo>
                    <a:pt x="0" y="690626"/>
                  </a:lnTo>
                  <a:lnTo>
                    <a:pt x="3594" y="619886"/>
                  </a:lnTo>
                  <a:lnTo>
                    <a:pt x="13576" y="551560"/>
                  </a:lnTo>
                  <a:lnTo>
                    <a:pt x="30365" y="485266"/>
                  </a:lnTo>
                  <a:lnTo>
                    <a:pt x="53136" y="422147"/>
                  </a:lnTo>
                  <a:lnTo>
                    <a:pt x="81508" y="361314"/>
                  </a:lnTo>
                  <a:lnTo>
                    <a:pt x="115481" y="304672"/>
                  </a:lnTo>
                  <a:lnTo>
                    <a:pt x="154241" y="251459"/>
                  </a:lnTo>
                  <a:lnTo>
                    <a:pt x="197802" y="202310"/>
                  </a:lnTo>
                  <a:lnTo>
                    <a:pt x="245770" y="157987"/>
                  </a:lnTo>
                  <a:lnTo>
                    <a:pt x="297726" y="117982"/>
                  </a:lnTo>
                  <a:lnTo>
                    <a:pt x="353682" y="83565"/>
                  </a:lnTo>
                  <a:lnTo>
                    <a:pt x="412445" y="54482"/>
                  </a:lnTo>
                  <a:lnTo>
                    <a:pt x="474802" y="31241"/>
                  </a:lnTo>
                  <a:lnTo>
                    <a:pt x="539559" y="14097"/>
                  </a:lnTo>
                  <a:lnTo>
                    <a:pt x="606336" y="3682"/>
                  </a:lnTo>
                  <a:lnTo>
                    <a:pt x="675474" y="0"/>
                  </a:lnTo>
                  <a:close/>
                </a:path>
              </a:pathLst>
            </a:custGeom>
            <a:ln w="9524">
              <a:solidFill>
                <a:srgbClr val="0087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8863" y="4127119"/>
            <a:ext cx="2150110" cy="165862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83515" marR="5080" indent="-171450">
              <a:lnSpc>
                <a:spcPct val="90000"/>
              </a:lnSpc>
              <a:spcBef>
                <a:spcPts val="259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10" dirty="0">
                <a:latin typeface="Calibri"/>
                <a:cs typeface="Calibri"/>
              </a:rPr>
              <a:t>Clinician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listens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Tom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provides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in-the-moment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support including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stress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management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skills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reference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member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website</a:t>
            </a:r>
            <a:endParaRPr sz="1400">
              <a:latin typeface="Calibri"/>
              <a:cs typeface="Calibri"/>
            </a:endParaRPr>
          </a:p>
          <a:p>
            <a:pPr marL="183515" marR="208279" indent="-171450">
              <a:lnSpc>
                <a:spcPts val="1510"/>
              </a:lnSpc>
              <a:spcBef>
                <a:spcPts val="625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20" dirty="0">
                <a:latin typeface="Calibri"/>
                <a:cs typeface="Calibri"/>
              </a:rPr>
              <a:t>Educates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0" dirty="0">
                <a:latin typeface="Calibri"/>
                <a:cs typeface="Calibri"/>
              </a:rPr>
              <a:t>Tom </a:t>
            </a:r>
            <a:r>
              <a:rPr sz="1400" spc="-5" dirty="0">
                <a:latin typeface="Calibri"/>
                <a:cs typeface="Calibri"/>
              </a:rPr>
              <a:t>on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legal/financial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resources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12</a:t>
            </a:fld>
            <a:endParaRPr spc="5" dirty="0"/>
          </a:p>
        </p:txBody>
      </p:sp>
      <p:sp>
        <p:nvSpPr>
          <p:cNvPr id="24" name="object 24"/>
          <p:cNvSpPr txBox="1"/>
          <p:nvPr/>
        </p:nvSpPr>
        <p:spPr>
          <a:xfrm>
            <a:off x="6429883" y="2802381"/>
            <a:ext cx="2284730" cy="6216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2880" marR="5080" indent="-170815">
              <a:lnSpc>
                <a:spcPts val="1510"/>
              </a:lnSpc>
              <a:spcBef>
                <a:spcPts val="28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Feels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relieved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have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financial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plan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timeline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place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buying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home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29883" y="3531234"/>
            <a:ext cx="2062480" cy="6216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2880" marR="5080" indent="-170815">
              <a:lnSpc>
                <a:spcPts val="1510"/>
              </a:lnSpc>
              <a:spcBef>
                <a:spcPts val="28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5" dirty="0">
                <a:latin typeface="Calibri"/>
                <a:cs typeface="Calibri"/>
              </a:rPr>
              <a:t>Appreciates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member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website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as a</a:t>
            </a:r>
            <a:r>
              <a:rPr sz="1400" spc="-10" dirty="0">
                <a:latin typeface="Calibri"/>
                <a:cs typeface="Calibri"/>
              </a:rPr>
              <a:t> resource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uses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regularly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29883" y="4259960"/>
            <a:ext cx="2212340" cy="621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2880" marR="5080" indent="-170815">
              <a:lnSpc>
                <a:spcPts val="1510"/>
              </a:lnSpc>
              <a:spcBef>
                <a:spcPts val="280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5" dirty="0">
                <a:latin typeface="Calibri"/>
                <a:cs typeface="Calibri"/>
              </a:rPr>
              <a:t>Is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reinvigorated</a:t>
            </a:r>
            <a:r>
              <a:rPr sz="1400" spc="9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work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appreciates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support he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received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9309" y="4127119"/>
            <a:ext cx="2393315" cy="146685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2880" marR="5080" indent="-170815">
              <a:lnSpc>
                <a:spcPct val="90100"/>
              </a:lnSpc>
              <a:spcBef>
                <a:spcPts val="25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5" dirty="0">
                <a:latin typeface="Calibri"/>
                <a:cs typeface="Calibri"/>
              </a:rPr>
              <a:t>Financial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expert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guides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45" dirty="0">
                <a:latin typeface="Calibri"/>
                <a:cs typeface="Calibri"/>
              </a:rPr>
              <a:t>Tom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make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budget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save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down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payment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long-term</a:t>
            </a:r>
            <a:endParaRPr sz="1400">
              <a:latin typeface="Calibri"/>
              <a:cs typeface="Calibri"/>
            </a:endParaRPr>
          </a:p>
          <a:p>
            <a:pPr marL="182880" marR="24765" indent="-170815">
              <a:lnSpc>
                <a:spcPct val="90100"/>
              </a:lnSpc>
              <a:spcBef>
                <a:spcPts val="600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5" dirty="0">
                <a:latin typeface="Calibri"/>
                <a:cs typeface="Calibri"/>
              </a:rPr>
              <a:t>Saves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articles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videos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from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member </a:t>
            </a:r>
            <a:r>
              <a:rPr sz="1400" spc="-20" dirty="0">
                <a:latin typeface="Calibri"/>
                <a:cs typeface="Calibri"/>
              </a:rPr>
              <a:t>website</a:t>
            </a:r>
            <a:r>
              <a:rPr sz="1400" spc="2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future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reference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about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stress,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mindfulness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relationships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944" y="1842973"/>
            <a:ext cx="14363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B5EE"/>
                </a:solidFill>
                <a:latin typeface="Calibri"/>
                <a:cs typeface="Calibri"/>
              </a:rPr>
              <a:t>Interventions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2852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0694" y="2708529"/>
            <a:ext cx="1276350" cy="270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CALLS</a:t>
            </a:r>
            <a:r>
              <a:rPr sz="1600" b="1" spc="-2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THE</a:t>
            </a:r>
            <a:r>
              <a:rPr sz="1600" b="1" spc="-2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EAP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694" y="3147136"/>
            <a:ext cx="1938655" cy="490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110"/>
              </a:spcBef>
            </a:pP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CL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INI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A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N</a:t>
            </a:r>
            <a:r>
              <a:rPr sz="1600" b="1" spc="-30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C</a:t>
            </a:r>
            <a:r>
              <a:rPr sz="1600" b="1" spc="-5" dirty="0">
                <a:solidFill>
                  <a:srgbClr val="00B5EE"/>
                </a:solidFill>
                <a:latin typeface="Calibri"/>
                <a:cs typeface="Calibri"/>
              </a:rPr>
              <a:t>O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MP</a:t>
            </a:r>
            <a:r>
              <a:rPr sz="1600" b="1" spc="-10" dirty="0">
                <a:solidFill>
                  <a:srgbClr val="00B5EE"/>
                </a:solidFill>
                <a:latin typeface="Calibri"/>
                <a:cs typeface="Calibri"/>
              </a:rPr>
              <a:t>L</a:t>
            </a:r>
            <a:r>
              <a:rPr sz="1600" b="1" spc="10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T</a:t>
            </a:r>
            <a:r>
              <a:rPr sz="1600" b="1" spc="-15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825"/>
              </a:lnSpc>
            </a:pP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IN</a:t>
            </a:r>
            <a:r>
              <a:rPr sz="1600" b="1" spc="-125" dirty="0">
                <a:solidFill>
                  <a:srgbClr val="00B5EE"/>
                </a:solidFill>
                <a:latin typeface="Calibri"/>
                <a:cs typeface="Calibri"/>
              </a:rPr>
              <a:t>T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AK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spc="-45" dirty="0">
                <a:solidFill>
                  <a:srgbClr val="00B5EE"/>
                </a:solidFill>
                <a:latin typeface="Calibri"/>
                <a:cs typeface="Calibri"/>
              </a:rPr>
              <a:t> </a:t>
            </a:r>
            <a:r>
              <a:rPr sz="1600" b="1" spc="-15" dirty="0">
                <a:solidFill>
                  <a:srgbClr val="00B5EE"/>
                </a:solidFill>
                <a:latin typeface="Calibri"/>
                <a:cs typeface="Calibri"/>
              </a:rPr>
              <a:t>ACC</a:t>
            </a:r>
            <a:r>
              <a:rPr sz="1600" b="1" spc="-20" dirty="0">
                <a:solidFill>
                  <a:srgbClr val="00B5EE"/>
                </a:solidFill>
                <a:latin typeface="Calibri"/>
                <a:cs typeface="Calibri"/>
              </a:rPr>
              <a:t>E</a:t>
            </a:r>
            <a:r>
              <a:rPr sz="1600" b="1" spc="5" dirty="0">
                <a:solidFill>
                  <a:srgbClr val="00B5EE"/>
                </a:solidFill>
                <a:latin typeface="Calibri"/>
                <a:cs typeface="Calibri"/>
              </a:rPr>
              <a:t>SSME</a:t>
            </a:r>
            <a:r>
              <a:rPr sz="1600" b="1" dirty="0">
                <a:solidFill>
                  <a:srgbClr val="00B5EE"/>
                </a:solidFill>
                <a:latin typeface="Calibri"/>
                <a:cs typeface="Calibri"/>
              </a:rPr>
              <a:t>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3840" y="3221735"/>
            <a:ext cx="320040" cy="417830"/>
            <a:chOff x="243840" y="3221735"/>
            <a:chExt cx="320040" cy="417830"/>
          </a:xfrm>
        </p:grpSpPr>
        <p:sp>
          <p:nvSpPr>
            <p:cNvPr id="7" name="object 7"/>
            <p:cNvSpPr/>
            <p:nvPr/>
          </p:nvSpPr>
          <p:spPr>
            <a:xfrm>
              <a:off x="243840" y="3221735"/>
              <a:ext cx="320040" cy="417830"/>
            </a:xfrm>
            <a:custGeom>
              <a:avLst/>
              <a:gdLst/>
              <a:ahLst/>
              <a:cxnLst/>
              <a:rect l="l" t="t" r="r" b="b"/>
              <a:pathLst>
                <a:path w="320040" h="417829">
                  <a:moveTo>
                    <a:pt x="160020" y="0"/>
                  </a:moveTo>
                  <a:lnTo>
                    <a:pt x="146379" y="2405"/>
                  </a:lnTo>
                  <a:lnTo>
                    <a:pt x="134766" y="9048"/>
                  </a:lnTo>
                  <a:lnTo>
                    <a:pt x="126047" y="19073"/>
                  </a:lnTo>
                  <a:lnTo>
                    <a:pt x="121094" y="31623"/>
                  </a:lnTo>
                  <a:lnTo>
                    <a:pt x="32131" y="31623"/>
                  </a:lnTo>
                  <a:lnTo>
                    <a:pt x="19550" y="34214"/>
                  </a:lnTo>
                  <a:lnTo>
                    <a:pt x="9345" y="41211"/>
                  </a:lnTo>
                  <a:lnTo>
                    <a:pt x="2500" y="51446"/>
                  </a:lnTo>
                  <a:lnTo>
                    <a:pt x="0" y="63753"/>
                  </a:lnTo>
                  <a:lnTo>
                    <a:pt x="0" y="385318"/>
                  </a:lnTo>
                  <a:lnTo>
                    <a:pt x="2500" y="397698"/>
                  </a:lnTo>
                  <a:lnTo>
                    <a:pt x="9345" y="407971"/>
                  </a:lnTo>
                  <a:lnTo>
                    <a:pt x="19550" y="414982"/>
                  </a:lnTo>
                  <a:lnTo>
                    <a:pt x="32131" y="417575"/>
                  </a:lnTo>
                  <a:lnTo>
                    <a:pt x="287909" y="417575"/>
                  </a:lnTo>
                  <a:lnTo>
                    <a:pt x="300489" y="414982"/>
                  </a:lnTo>
                  <a:lnTo>
                    <a:pt x="310694" y="407971"/>
                  </a:lnTo>
                  <a:lnTo>
                    <a:pt x="315041" y="401446"/>
                  </a:lnTo>
                  <a:lnTo>
                    <a:pt x="22860" y="401446"/>
                  </a:lnTo>
                  <a:lnTo>
                    <a:pt x="16065" y="394081"/>
                  </a:lnTo>
                  <a:lnTo>
                    <a:pt x="16065" y="55117"/>
                  </a:lnTo>
                  <a:lnTo>
                    <a:pt x="22860" y="47751"/>
                  </a:lnTo>
                  <a:lnTo>
                    <a:pt x="132219" y="47751"/>
                  </a:lnTo>
                  <a:lnTo>
                    <a:pt x="135928" y="44576"/>
                  </a:lnTo>
                  <a:lnTo>
                    <a:pt x="135928" y="39624"/>
                  </a:lnTo>
                  <a:lnTo>
                    <a:pt x="137867" y="30487"/>
                  </a:lnTo>
                  <a:lnTo>
                    <a:pt x="143106" y="23018"/>
                  </a:lnTo>
                  <a:lnTo>
                    <a:pt x="150779" y="17978"/>
                  </a:lnTo>
                  <a:lnTo>
                    <a:pt x="160020" y="16128"/>
                  </a:lnTo>
                  <a:lnTo>
                    <a:pt x="191639" y="16128"/>
                  </a:lnTo>
                  <a:lnTo>
                    <a:pt x="185351" y="9048"/>
                  </a:lnTo>
                  <a:lnTo>
                    <a:pt x="173669" y="2405"/>
                  </a:lnTo>
                  <a:lnTo>
                    <a:pt x="160020" y="0"/>
                  </a:lnTo>
                  <a:close/>
                </a:path>
                <a:path w="320040" h="417829">
                  <a:moveTo>
                    <a:pt x="191639" y="16128"/>
                  </a:moveTo>
                  <a:lnTo>
                    <a:pt x="160020" y="16128"/>
                  </a:lnTo>
                  <a:lnTo>
                    <a:pt x="169260" y="17978"/>
                  </a:lnTo>
                  <a:lnTo>
                    <a:pt x="176933" y="23018"/>
                  </a:lnTo>
                  <a:lnTo>
                    <a:pt x="182172" y="30487"/>
                  </a:lnTo>
                  <a:lnTo>
                    <a:pt x="184111" y="39624"/>
                  </a:lnTo>
                  <a:lnTo>
                    <a:pt x="184111" y="44576"/>
                  </a:lnTo>
                  <a:lnTo>
                    <a:pt x="187820" y="47751"/>
                  </a:lnTo>
                  <a:lnTo>
                    <a:pt x="297180" y="47751"/>
                  </a:lnTo>
                  <a:lnTo>
                    <a:pt x="303974" y="55117"/>
                  </a:lnTo>
                  <a:lnTo>
                    <a:pt x="303974" y="394081"/>
                  </a:lnTo>
                  <a:lnTo>
                    <a:pt x="297180" y="401446"/>
                  </a:lnTo>
                  <a:lnTo>
                    <a:pt x="315041" y="401446"/>
                  </a:lnTo>
                  <a:lnTo>
                    <a:pt x="317539" y="397698"/>
                  </a:lnTo>
                  <a:lnTo>
                    <a:pt x="320040" y="385318"/>
                  </a:lnTo>
                  <a:lnTo>
                    <a:pt x="320040" y="63753"/>
                  </a:lnTo>
                  <a:lnTo>
                    <a:pt x="317539" y="51446"/>
                  </a:lnTo>
                  <a:lnTo>
                    <a:pt x="310694" y="41211"/>
                  </a:lnTo>
                  <a:lnTo>
                    <a:pt x="300489" y="34214"/>
                  </a:lnTo>
                  <a:lnTo>
                    <a:pt x="287909" y="31623"/>
                  </a:lnTo>
                  <a:lnTo>
                    <a:pt x="199567" y="31623"/>
                  </a:lnTo>
                  <a:lnTo>
                    <a:pt x="194254" y="19073"/>
                  </a:lnTo>
                  <a:lnTo>
                    <a:pt x="191639" y="16128"/>
                  </a:lnTo>
                  <a:close/>
                </a:path>
                <a:path w="320040" h="417829">
                  <a:moveTo>
                    <a:pt x="95770" y="47751"/>
                  </a:moveTo>
                  <a:lnTo>
                    <a:pt x="79705" y="47751"/>
                  </a:lnTo>
                  <a:lnTo>
                    <a:pt x="79705" y="71881"/>
                  </a:lnTo>
                  <a:lnTo>
                    <a:pt x="81644" y="81385"/>
                  </a:lnTo>
                  <a:lnTo>
                    <a:pt x="86883" y="89042"/>
                  </a:lnTo>
                  <a:lnTo>
                    <a:pt x="94557" y="94152"/>
                  </a:lnTo>
                  <a:lnTo>
                    <a:pt x="103797" y="96012"/>
                  </a:lnTo>
                  <a:lnTo>
                    <a:pt x="216242" y="96012"/>
                  </a:lnTo>
                  <a:lnTo>
                    <a:pt x="225482" y="94152"/>
                  </a:lnTo>
                  <a:lnTo>
                    <a:pt x="233156" y="89042"/>
                  </a:lnTo>
                  <a:lnTo>
                    <a:pt x="238395" y="81385"/>
                  </a:lnTo>
                  <a:lnTo>
                    <a:pt x="238702" y="79883"/>
                  </a:lnTo>
                  <a:lnTo>
                    <a:pt x="99466" y="79883"/>
                  </a:lnTo>
                  <a:lnTo>
                    <a:pt x="95770" y="76200"/>
                  </a:lnTo>
                  <a:lnTo>
                    <a:pt x="95770" y="47751"/>
                  </a:lnTo>
                  <a:close/>
                </a:path>
                <a:path w="320040" h="417829">
                  <a:moveTo>
                    <a:pt x="240334" y="47751"/>
                  </a:moveTo>
                  <a:lnTo>
                    <a:pt x="224269" y="47751"/>
                  </a:lnTo>
                  <a:lnTo>
                    <a:pt x="224269" y="76200"/>
                  </a:lnTo>
                  <a:lnTo>
                    <a:pt x="220573" y="79883"/>
                  </a:lnTo>
                  <a:lnTo>
                    <a:pt x="238702" y="79883"/>
                  </a:lnTo>
                  <a:lnTo>
                    <a:pt x="240334" y="71881"/>
                  </a:lnTo>
                  <a:lnTo>
                    <a:pt x="240334" y="47751"/>
                  </a:lnTo>
                  <a:close/>
                </a:path>
              </a:pathLst>
            </a:custGeom>
            <a:solidFill>
              <a:srgbClr val="00B5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3368039"/>
              <a:ext cx="195072" cy="216408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234911" y="2713227"/>
            <a:ext cx="340360" cy="383540"/>
          </a:xfrm>
          <a:custGeom>
            <a:avLst/>
            <a:gdLst/>
            <a:ahLst/>
            <a:cxnLst/>
            <a:rect l="l" t="t" r="r" b="b"/>
            <a:pathLst>
              <a:path w="340359" h="383539">
                <a:moveTo>
                  <a:pt x="194856" y="26924"/>
                </a:moveTo>
                <a:lnTo>
                  <a:pt x="191808" y="23876"/>
                </a:lnTo>
                <a:lnTo>
                  <a:pt x="169862" y="23876"/>
                </a:lnTo>
                <a:lnTo>
                  <a:pt x="167424" y="26924"/>
                </a:lnTo>
                <a:lnTo>
                  <a:pt x="167424" y="33655"/>
                </a:lnTo>
                <a:lnTo>
                  <a:pt x="169862" y="36068"/>
                </a:lnTo>
                <a:lnTo>
                  <a:pt x="173507" y="36068"/>
                </a:lnTo>
                <a:lnTo>
                  <a:pt x="191808" y="36068"/>
                </a:lnTo>
                <a:lnTo>
                  <a:pt x="194856" y="33655"/>
                </a:lnTo>
                <a:lnTo>
                  <a:pt x="194856" y="26924"/>
                </a:lnTo>
                <a:close/>
              </a:path>
              <a:path w="340359" h="383539">
                <a:moveTo>
                  <a:pt x="210096" y="298196"/>
                </a:moveTo>
                <a:lnTo>
                  <a:pt x="206984" y="295148"/>
                </a:lnTo>
                <a:lnTo>
                  <a:pt x="203873" y="295148"/>
                </a:lnTo>
                <a:lnTo>
                  <a:pt x="155295" y="295148"/>
                </a:lnTo>
                <a:lnTo>
                  <a:pt x="152184" y="298196"/>
                </a:lnTo>
                <a:lnTo>
                  <a:pt x="152184" y="304927"/>
                </a:lnTo>
                <a:lnTo>
                  <a:pt x="155295" y="307340"/>
                </a:lnTo>
                <a:lnTo>
                  <a:pt x="206984" y="307340"/>
                </a:lnTo>
                <a:lnTo>
                  <a:pt x="210096" y="304927"/>
                </a:lnTo>
                <a:lnTo>
                  <a:pt x="210096" y="298196"/>
                </a:lnTo>
                <a:close/>
              </a:path>
              <a:path w="340359" h="383539">
                <a:moveTo>
                  <a:pt x="340233" y="97790"/>
                </a:moveTo>
                <a:lnTo>
                  <a:pt x="337908" y="85090"/>
                </a:lnTo>
                <a:lnTo>
                  <a:pt x="333654" y="78740"/>
                </a:lnTo>
                <a:lnTo>
                  <a:pt x="331952" y="76200"/>
                </a:lnTo>
                <a:lnTo>
                  <a:pt x="330327" y="74930"/>
                </a:lnTo>
                <a:lnTo>
                  <a:pt x="327406" y="72656"/>
                </a:lnTo>
                <a:lnTo>
                  <a:pt x="327406" y="97790"/>
                </a:lnTo>
                <a:lnTo>
                  <a:pt x="326263" y="104140"/>
                </a:lnTo>
                <a:lnTo>
                  <a:pt x="322757" y="110490"/>
                </a:lnTo>
                <a:lnTo>
                  <a:pt x="317144" y="114300"/>
                </a:lnTo>
                <a:lnTo>
                  <a:pt x="285038" y="128270"/>
                </a:lnTo>
                <a:lnTo>
                  <a:pt x="285038" y="88900"/>
                </a:lnTo>
                <a:lnTo>
                  <a:pt x="291960" y="86360"/>
                </a:lnTo>
                <a:lnTo>
                  <a:pt x="303288" y="81280"/>
                </a:lnTo>
                <a:lnTo>
                  <a:pt x="306438" y="81280"/>
                </a:lnTo>
                <a:lnTo>
                  <a:pt x="315887" y="78740"/>
                </a:lnTo>
                <a:lnTo>
                  <a:pt x="322173" y="81280"/>
                </a:lnTo>
                <a:lnTo>
                  <a:pt x="325958" y="90170"/>
                </a:lnTo>
                <a:lnTo>
                  <a:pt x="327406" y="97790"/>
                </a:lnTo>
                <a:lnTo>
                  <a:pt x="327406" y="72656"/>
                </a:lnTo>
                <a:lnTo>
                  <a:pt x="323824" y="69850"/>
                </a:lnTo>
                <a:lnTo>
                  <a:pt x="313918" y="67310"/>
                </a:lnTo>
                <a:lnTo>
                  <a:pt x="302666" y="69850"/>
                </a:lnTo>
                <a:lnTo>
                  <a:pt x="300139" y="69850"/>
                </a:lnTo>
                <a:lnTo>
                  <a:pt x="291960" y="72390"/>
                </a:lnTo>
                <a:lnTo>
                  <a:pt x="285038" y="74930"/>
                </a:lnTo>
                <a:lnTo>
                  <a:pt x="285038" y="62230"/>
                </a:lnTo>
                <a:lnTo>
                  <a:pt x="285038" y="60960"/>
                </a:lnTo>
                <a:lnTo>
                  <a:pt x="285038" y="49530"/>
                </a:lnTo>
                <a:lnTo>
                  <a:pt x="285038" y="35560"/>
                </a:lnTo>
                <a:lnTo>
                  <a:pt x="283032" y="24130"/>
                </a:lnTo>
                <a:lnTo>
                  <a:pt x="277482" y="13970"/>
                </a:lnTo>
                <a:lnTo>
                  <a:pt x="275805" y="12700"/>
                </a:lnTo>
                <a:lnTo>
                  <a:pt x="272453" y="10160"/>
                </a:lnTo>
                <a:lnTo>
                  <a:pt x="272453" y="25400"/>
                </a:lnTo>
                <a:lnTo>
                  <a:pt x="272453" y="49530"/>
                </a:lnTo>
                <a:lnTo>
                  <a:pt x="272453" y="62230"/>
                </a:lnTo>
                <a:lnTo>
                  <a:pt x="272453" y="157480"/>
                </a:lnTo>
                <a:lnTo>
                  <a:pt x="266776" y="160020"/>
                </a:lnTo>
                <a:lnTo>
                  <a:pt x="257873" y="166370"/>
                </a:lnTo>
                <a:lnTo>
                  <a:pt x="252222" y="175260"/>
                </a:lnTo>
                <a:lnTo>
                  <a:pt x="250215" y="185420"/>
                </a:lnTo>
                <a:lnTo>
                  <a:pt x="252298" y="195580"/>
                </a:lnTo>
                <a:lnTo>
                  <a:pt x="255447" y="204470"/>
                </a:lnTo>
                <a:lnTo>
                  <a:pt x="262382" y="209550"/>
                </a:lnTo>
                <a:lnTo>
                  <a:pt x="270560" y="212090"/>
                </a:lnTo>
                <a:lnTo>
                  <a:pt x="266776" y="213360"/>
                </a:lnTo>
                <a:lnTo>
                  <a:pt x="257873" y="219710"/>
                </a:lnTo>
                <a:lnTo>
                  <a:pt x="252222" y="228600"/>
                </a:lnTo>
                <a:lnTo>
                  <a:pt x="250215" y="238760"/>
                </a:lnTo>
                <a:lnTo>
                  <a:pt x="252298" y="250190"/>
                </a:lnTo>
                <a:lnTo>
                  <a:pt x="255447" y="256540"/>
                </a:lnTo>
                <a:lnTo>
                  <a:pt x="262382" y="262890"/>
                </a:lnTo>
                <a:lnTo>
                  <a:pt x="269925" y="265430"/>
                </a:lnTo>
                <a:lnTo>
                  <a:pt x="268668" y="266700"/>
                </a:lnTo>
                <a:lnTo>
                  <a:pt x="266153" y="266700"/>
                </a:lnTo>
                <a:lnTo>
                  <a:pt x="264261" y="267970"/>
                </a:lnTo>
                <a:lnTo>
                  <a:pt x="262382" y="270510"/>
                </a:lnTo>
                <a:lnTo>
                  <a:pt x="94310" y="270510"/>
                </a:lnTo>
                <a:lnTo>
                  <a:pt x="94310" y="62230"/>
                </a:lnTo>
                <a:lnTo>
                  <a:pt x="272453" y="62230"/>
                </a:lnTo>
                <a:lnTo>
                  <a:pt x="272453" y="49530"/>
                </a:lnTo>
                <a:lnTo>
                  <a:pt x="94310" y="49530"/>
                </a:lnTo>
                <a:lnTo>
                  <a:pt x="94310" y="25400"/>
                </a:lnTo>
                <a:lnTo>
                  <a:pt x="100596" y="17780"/>
                </a:lnTo>
                <a:lnTo>
                  <a:pt x="109410" y="16510"/>
                </a:lnTo>
                <a:lnTo>
                  <a:pt x="165874" y="12700"/>
                </a:lnTo>
                <a:lnTo>
                  <a:pt x="200583" y="12700"/>
                </a:lnTo>
                <a:lnTo>
                  <a:pt x="256705" y="16510"/>
                </a:lnTo>
                <a:lnTo>
                  <a:pt x="265518" y="17780"/>
                </a:lnTo>
                <a:lnTo>
                  <a:pt x="272453" y="25400"/>
                </a:lnTo>
                <a:lnTo>
                  <a:pt x="272453" y="10160"/>
                </a:lnTo>
                <a:lnTo>
                  <a:pt x="269100" y="7620"/>
                </a:lnTo>
                <a:lnTo>
                  <a:pt x="258597" y="3810"/>
                </a:lnTo>
                <a:lnTo>
                  <a:pt x="200698" y="0"/>
                </a:lnTo>
                <a:lnTo>
                  <a:pt x="165417" y="0"/>
                </a:lnTo>
                <a:lnTo>
                  <a:pt x="108153" y="3810"/>
                </a:lnTo>
                <a:lnTo>
                  <a:pt x="107518" y="3810"/>
                </a:lnTo>
                <a:lnTo>
                  <a:pt x="97370" y="7620"/>
                </a:lnTo>
                <a:lnTo>
                  <a:pt x="89179" y="13970"/>
                </a:lnTo>
                <a:lnTo>
                  <a:pt x="83705" y="24130"/>
                </a:lnTo>
                <a:lnTo>
                  <a:pt x="81711" y="35560"/>
                </a:lnTo>
                <a:lnTo>
                  <a:pt x="81711" y="60960"/>
                </a:lnTo>
                <a:lnTo>
                  <a:pt x="80289" y="59690"/>
                </a:lnTo>
                <a:lnTo>
                  <a:pt x="76047" y="55880"/>
                </a:lnTo>
                <a:lnTo>
                  <a:pt x="69761" y="53340"/>
                </a:lnTo>
                <a:lnTo>
                  <a:pt x="65976" y="50800"/>
                </a:lnTo>
                <a:lnTo>
                  <a:pt x="57454" y="48260"/>
                </a:lnTo>
                <a:lnTo>
                  <a:pt x="42075" y="48260"/>
                </a:lnTo>
                <a:lnTo>
                  <a:pt x="36398" y="50800"/>
                </a:lnTo>
                <a:lnTo>
                  <a:pt x="32245" y="54610"/>
                </a:lnTo>
                <a:lnTo>
                  <a:pt x="30568" y="60960"/>
                </a:lnTo>
                <a:lnTo>
                  <a:pt x="30657" y="69850"/>
                </a:lnTo>
                <a:lnTo>
                  <a:pt x="32702" y="92710"/>
                </a:lnTo>
                <a:lnTo>
                  <a:pt x="32689" y="113030"/>
                </a:lnTo>
                <a:lnTo>
                  <a:pt x="29489" y="139700"/>
                </a:lnTo>
                <a:lnTo>
                  <a:pt x="21285" y="170180"/>
                </a:lnTo>
                <a:lnTo>
                  <a:pt x="13957" y="191770"/>
                </a:lnTo>
                <a:lnTo>
                  <a:pt x="7518" y="213360"/>
                </a:lnTo>
                <a:lnTo>
                  <a:pt x="2603" y="234950"/>
                </a:lnTo>
                <a:lnTo>
                  <a:pt x="63" y="252730"/>
                </a:lnTo>
                <a:lnTo>
                  <a:pt x="0" y="256540"/>
                </a:lnTo>
                <a:lnTo>
                  <a:pt x="1346" y="285750"/>
                </a:lnTo>
                <a:lnTo>
                  <a:pt x="25984" y="341630"/>
                </a:lnTo>
                <a:lnTo>
                  <a:pt x="64084" y="372110"/>
                </a:lnTo>
                <a:lnTo>
                  <a:pt x="115074" y="383540"/>
                </a:lnTo>
                <a:lnTo>
                  <a:pt x="124853" y="383540"/>
                </a:lnTo>
                <a:lnTo>
                  <a:pt x="134353" y="382270"/>
                </a:lnTo>
                <a:lnTo>
                  <a:pt x="143484" y="379730"/>
                </a:lnTo>
                <a:lnTo>
                  <a:pt x="152222" y="377190"/>
                </a:lnTo>
                <a:lnTo>
                  <a:pt x="166903" y="370840"/>
                </a:lnTo>
                <a:lnTo>
                  <a:pt x="240347" y="339090"/>
                </a:lnTo>
                <a:lnTo>
                  <a:pt x="244754" y="337820"/>
                </a:lnTo>
                <a:lnTo>
                  <a:pt x="256082" y="337820"/>
                </a:lnTo>
                <a:lnTo>
                  <a:pt x="263639" y="336550"/>
                </a:lnTo>
                <a:lnTo>
                  <a:pt x="286296" y="314960"/>
                </a:lnTo>
                <a:lnTo>
                  <a:pt x="286931" y="314960"/>
                </a:lnTo>
                <a:lnTo>
                  <a:pt x="287553" y="313690"/>
                </a:lnTo>
                <a:lnTo>
                  <a:pt x="288188" y="313690"/>
                </a:lnTo>
                <a:lnTo>
                  <a:pt x="308330" y="304800"/>
                </a:lnTo>
                <a:lnTo>
                  <a:pt x="310362" y="303530"/>
                </a:lnTo>
                <a:lnTo>
                  <a:pt x="316496" y="299720"/>
                </a:lnTo>
                <a:lnTo>
                  <a:pt x="321779" y="290830"/>
                </a:lnTo>
                <a:lnTo>
                  <a:pt x="323634" y="280670"/>
                </a:lnTo>
                <a:lnTo>
                  <a:pt x="321551" y="270510"/>
                </a:lnTo>
                <a:lnTo>
                  <a:pt x="320535" y="267970"/>
                </a:lnTo>
                <a:lnTo>
                  <a:pt x="319024" y="264160"/>
                </a:lnTo>
                <a:lnTo>
                  <a:pt x="312737" y="259080"/>
                </a:lnTo>
                <a:lnTo>
                  <a:pt x="312737" y="283210"/>
                </a:lnTo>
                <a:lnTo>
                  <a:pt x="309587" y="290830"/>
                </a:lnTo>
                <a:lnTo>
                  <a:pt x="303288" y="293370"/>
                </a:lnTo>
                <a:lnTo>
                  <a:pt x="283146" y="302260"/>
                </a:lnTo>
                <a:lnTo>
                  <a:pt x="281889" y="302260"/>
                </a:lnTo>
                <a:lnTo>
                  <a:pt x="279996" y="303530"/>
                </a:lnTo>
                <a:lnTo>
                  <a:pt x="274332" y="303530"/>
                </a:lnTo>
                <a:lnTo>
                  <a:pt x="272453" y="302590"/>
                </a:lnTo>
                <a:lnTo>
                  <a:pt x="272453" y="314960"/>
                </a:lnTo>
                <a:lnTo>
                  <a:pt x="269303" y="320040"/>
                </a:lnTo>
                <a:lnTo>
                  <a:pt x="263004" y="323850"/>
                </a:lnTo>
                <a:lnTo>
                  <a:pt x="254190" y="325120"/>
                </a:lnTo>
                <a:lnTo>
                  <a:pt x="236232" y="326390"/>
                </a:lnTo>
                <a:lnTo>
                  <a:pt x="220586" y="327660"/>
                </a:lnTo>
                <a:lnTo>
                  <a:pt x="205054" y="327660"/>
                </a:lnTo>
                <a:lnTo>
                  <a:pt x="204470" y="327710"/>
                </a:lnTo>
                <a:lnTo>
                  <a:pt x="204470" y="340360"/>
                </a:lnTo>
                <a:lnTo>
                  <a:pt x="147180" y="365760"/>
                </a:lnTo>
                <a:lnTo>
                  <a:pt x="125120" y="370840"/>
                </a:lnTo>
                <a:lnTo>
                  <a:pt x="101536" y="370840"/>
                </a:lnTo>
                <a:lnTo>
                  <a:pt x="55905" y="351790"/>
                </a:lnTo>
                <a:lnTo>
                  <a:pt x="28905" y="323850"/>
                </a:lnTo>
                <a:lnTo>
                  <a:pt x="14046" y="285750"/>
                </a:lnTo>
                <a:lnTo>
                  <a:pt x="12623" y="270510"/>
                </a:lnTo>
                <a:lnTo>
                  <a:pt x="13106" y="255270"/>
                </a:lnTo>
                <a:lnTo>
                  <a:pt x="15455" y="236220"/>
                </a:lnTo>
                <a:lnTo>
                  <a:pt x="20180" y="217170"/>
                </a:lnTo>
                <a:lnTo>
                  <a:pt x="26543" y="195580"/>
                </a:lnTo>
                <a:lnTo>
                  <a:pt x="33870" y="173990"/>
                </a:lnTo>
                <a:lnTo>
                  <a:pt x="42341" y="142240"/>
                </a:lnTo>
                <a:lnTo>
                  <a:pt x="45516" y="114300"/>
                </a:lnTo>
                <a:lnTo>
                  <a:pt x="45377" y="92710"/>
                </a:lnTo>
                <a:lnTo>
                  <a:pt x="43942" y="76200"/>
                </a:lnTo>
                <a:lnTo>
                  <a:pt x="42684" y="63500"/>
                </a:lnTo>
                <a:lnTo>
                  <a:pt x="43319" y="60960"/>
                </a:lnTo>
                <a:lnTo>
                  <a:pt x="45834" y="60960"/>
                </a:lnTo>
                <a:lnTo>
                  <a:pt x="52755" y="59690"/>
                </a:lnTo>
                <a:lnTo>
                  <a:pt x="60947" y="63500"/>
                </a:lnTo>
                <a:lnTo>
                  <a:pt x="66217" y="66040"/>
                </a:lnTo>
                <a:lnTo>
                  <a:pt x="72034" y="68580"/>
                </a:lnTo>
                <a:lnTo>
                  <a:pt x="77482" y="74930"/>
                </a:lnTo>
                <a:lnTo>
                  <a:pt x="81711" y="82550"/>
                </a:lnTo>
                <a:lnTo>
                  <a:pt x="81711" y="306070"/>
                </a:lnTo>
                <a:lnTo>
                  <a:pt x="83705" y="316230"/>
                </a:lnTo>
                <a:lnTo>
                  <a:pt x="128244" y="339090"/>
                </a:lnTo>
                <a:lnTo>
                  <a:pt x="148043" y="340360"/>
                </a:lnTo>
                <a:lnTo>
                  <a:pt x="204470" y="340360"/>
                </a:lnTo>
                <a:lnTo>
                  <a:pt x="204470" y="327710"/>
                </a:lnTo>
                <a:lnTo>
                  <a:pt x="187464" y="328930"/>
                </a:lnTo>
                <a:lnTo>
                  <a:pt x="168097" y="327660"/>
                </a:lnTo>
                <a:lnTo>
                  <a:pt x="148666" y="327660"/>
                </a:lnTo>
                <a:lnTo>
                  <a:pt x="109410" y="325120"/>
                </a:lnTo>
                <a:lnTo>
                  <a:pt x="101231" y="323850"/>
                </a:lnTo>
                <a:lnTo>
                  <a:pt x="94310" y="314960"/>
                </a:lnTo>
                <a:lnTo>
                  <a:pt x="94310" y="283210"/>
                </a:lnTo>
                <a:lnTo>
                  <a:pt x="254190" y="283210"/>
                </a:lnTo>
                <a:lnTo>
                  <a:pt x="252933" y="288290"/>
                </a:lnTo>
                <a:lnTo>
                  <a:pt x="252933" y="294640"/>
                </a:lnTo>
                <a:lnTo>
                  <a:pt x="255447" y="299720"/>
                </a:lnTo>
                <a:lnTo>
                  <a:pt x="258597" y="307340"/>
                </a:lnTo>
                <a:lnTo>
                  <a:pt x="264261" y="312420"/>
                </a:lnTo>
                <a:lnTo>
                  <a:pt x="272453" y="314960"/>
                </a:lnTo>
                <a:lnTo>
                  <a:pt x="272453" y="302590"/>
                </a:lnTo>
                <a:lnTo>
                  <a:pt x="269303" y="300990"/>
                </a:lnTo>
                <a:lnTo>
                  <a:pt x="264261" y="288290"/>
                </a:lnTo>
                <a:lnTo>
                  <a:pt x="266357" y="283210"/>
                </a:lnTo>
                <a:lnTo>
                  <a:pt x="267411" y="280670"/>
                </a:lnTo>
                <a:lnTo>
                  <a:pt x="273710" y="278130"/>
                </a:lnTo>
                <a:lnTo>
                  <a:pt x="290969" y="270510"/>
                </a:lnTo>
                <a:lnTo>
                  <a:pt x="293852" y="269240"/>
                </a:lnTo>
                <a:lnTo>
                  <a:pt x="295109" y="267970"/>
                </a:lnTo>
                <a:lnTo>
                  <a:pt x="302666" y="267970"/>
                </a:lnTo>
                <a:lnTo>
                  <a:pt x="307695" y="270510"/>
                </a:lnTo>
                <a:lnTo>
                  <a:pt x="310210" y="275590"/>
                </a:lnTo>
                <a:lnTo>
                  <a:pt x="312737" y="283210"/>
                </a:lnTo>
                <a:lnTo>
                  <a:pt x="312737" y="259080"/>
                </a:lnTo>
                <a:lnTo>
                  <a:pt x="305816" y="256540"/>
                </a:lnTo>
                <a:lnTo>
                  <a:pt x="310210" y="255270"/>
                </a:lnTo>
                <a:lnTo>
                  <a:pt x="311988" y="254000"/>
                </a:lnTo>
                <a:lnTo>
                  <a:pt x="319112" y="248920"/>
                </a:lnTo>
                <a:lnTo>
                  <a:pt x="324764" y="240030"/>
                </a:lnTo>
                <a:lnTo>
                  <a:pt x="326758" y="228600"/>
                </a:lnTo>
                <a:lnTo>
                  <a:pt x="324688" y="218440"/>
                </a:lnTo>
                <a:lnTo>
                  <a:pt x="322884" y="213360"/>
                </a:lnTo>
                <a:lnTo>
                  <a:pt x="321551" y="209550"/>
                </a:lnTo>
                <a:lnTo>
                  <a:pt x="315887" y="205409"/>
                </a:lnTo>
                <a:lnTo>
                  <a:pt x="315887" y="231140"/>
                </a:lnTo>
                <a:lnTo>
                  <a:pt x="312737" y="240030"/>
                </a:lnTo>
                <a:lnTo>
                  <a:pt x="305181" y="242570"/>
                </a:lnTo>
                <a:lnTo>
                  <a:pt x="282524" y="252730"/>
                </a:lnTo>
                <a:lnTo>
                  <a:pt x="281254" y="254000"/>
                </a:lnTo>
                <a:lnTo>
                  <a:pt x="273075" y="254000"/>
                </a:lnTo>
                <a:lnTo>
                  <a:pt x="266776" y="251460"/>
                </a:lnTo>
                <a:lnTo>
                  <a:pt x="264261" y="245110"/>
                </a:lnTo>
                <a:lnTo>
                  <a:pt x="261112" y="237490"/>
                </a:lnTo>
                <a:lnTo>
                  <a:pt x="264261" y="228600"/>
                </a:lnTo>
                <a:lnTo>
                  <a:pt x="271818" y="224790"/>
                </a:lnTo>
                <a:lnTo>
                  <a:pt x="294474" y="214630"/>
                </a:lnTo>
                <a:lnTo>
                  <a:pt x="295732" y="214630"/>
                </a:lnTo>
                <a:lnTo>
                  <a:pt x="297624" y="213360"/>
                </a:lnTo>
                <a:lnTo>
                  <a:pt x="303923" y="213360"/>
                </a:lnTo>
                <a:lnTo>
                  <a:pt x="310210" y="215900"/>
                </a:lnTo>
                <a:lnTo>
                  <a:pt x="312737" y="223520"/>
                </a:lnTo>
                <a:lnTo>
                  <a:pt x="315887" y="231140"/>
                </a:lnTo>
                <a:lnTo>
                  <a:pt x="315887" y="205409"/>
                </a:lnTo>
                <a:lnTo>
                  <a:pt x="314617" y="204470"/>
                </a:lnTo>
                <a:lnTo>
                  <a:pt x="305816" y="203200"/>
                </a:lnTo>
                <a:lnTo>
                  <a:pt x="309613" y="199390"/>
                </a:lnTo>
                <a:lnTo>
                  <a:pt x="313423" y="195580"/>
                </a:lnTo>
                <a:lnTo>
                  <a:pt x="318160" y="186690"/>
                </a:lnTo>
                <a:lnTo>
                  <a:pt x="319697" y="177800"/>
                </a:lnTo>
                <a:lnTo>
                  <a:pt x="317766" y="167640"/>
                </a:lnTo>
                <a:lnTo>
                  <a:pt x="314896" y="162560"/>
                </a:lnTo>
                <a:lnTo>
                  <a:pt x="313474" y="160020"/>
                </a:lnTo>
                <a:lnTo>
                  <a:pt x="308952" y="156159"/>
                </a:lnTo>
                <a:lnTo>
                  <a:pt x="308952" y="180340"/>
                </a:lnTo>
                <a:lnTo>
                  <a:pt x="305181" y="189230"/>
                </a:lnTo>
                <a:lnTo>
                  <a:pt x="298259" y="191770"/>
                </a:lnTo>
                <a:lnTo>
                  <a:pt x="283146" y="199390"/>
                </a:lnTo>
                <a:lnTo>
                  <a:pt x="273075" y="199390"/>
                </a:lnTo>
                <a:lnTo>
                  <a:pt x="266776" y="198120"/>
                </a:lnTo>
                <a:lnTo>
                  <a:pt x="264261" y="191770"/>
                </a:lnTo>
                <a:lnTo>
                  <a:pt x="261112" y="182880"/>
                </a:lnTo>
                <a:lnTo>
                  <a:pt x="264261" y="173990"/>
                </a:lnTo>
                <a:lnTo>
                  <a:pt x="271818" y="171450"/>
                </a:lnTo>
                <a:lnTo>
                  <a:pt x="286931" y="163830"/>
                </a:lnTo>
                <a:lnTo>
                  <a:pt x="290703" y="162560"/>
                </a:lnTo>
                <a:lnTo>
                  <a:pt x="297002" y="162560"/>
                </a:lnTo>
                <a:lnTo>
                  <a:pt x="303288" y="165100"/>
                </a:lnTo>
                <a:lnTo>
                  <a:pt x="305816" y="172720"/>
                </a:lnTo>
                <a:lnTo>
                  <a:pt x="308952" y="180340"/>
                </a:lnTo>
                <a:lnTo>
                  <a:pt x="308952" y="156159"/>
                </a:lnTo>
                <a:lnTo>
                  <a:pt x="307530" y="154940"/>
                </a:lnTo>
                <a:lnTo>
                  <a:pt x="300418" y="151130"/>
                </a:lnTo>
                <a:lnTo>
                  <a:pt x="292595" y="149860"/>
                </a:lnTo>
                <a:lnTo>
                  <a:pt x="290068" y="149860"/>
                </a:lnTo>
                <a:lnTo>
                  <a:pt x="285038" y="151130"/>
                </a:lnTo>
                <a:lnTo>
                  <a:pt x="285038" y="142240"/>
                </a:lnTo>
                <a:lnTo>
                  <a:pt x="316458" y="128270"/>
                </a:lnTo>
                <a:lnTo>
                  <a:pt x="322173" y="125730"/>
                </a:lnTo>
                <a:lnTo>
                  <a:pt x="331889" y="119380"/>
                </a:lnTo>
                <a:lnTo>
                  <a:pt x="338061" y="109220"/>
                </a:lnTo>
                <a:lnTo>
                  <a:pt x="340233" y="9779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82852" y="3681984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B5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36208" y="1740407"/>
            <a:ext cx="2807335" cy="585470"/>
          </a:xfrm>
          <a:custGeom>
            <a:avLst/>
            <a:gdLst/>
            <a:ahLst/>
            <a:cxnLst/>
            <a:rect l="l" t="t" r="r" b="b"/>
            <a:pathLst>
              <a:path w="2807334" h="585469">
                <a:moveTo>
                  <a:pt x="0" y="97536"/>
                </a:moveTo>
                <a:lnTo>
                  <a:pt x="7667" y="59578"/>
                </a:lnTo>
                <a:lnTo>
                  <a:pt x="28575" y="28575"/>
                </a:lnTo>
                <a:lnTo>
                  <a:pt x="59578" y="7667"/>
                </a:lnTo>
                <a:lnTo>
                  <a:pt x="97536" y="0"/>
                </a:lnTo>
                <a:lnTo>
                  <a:pt x="2709671" y="0"/>
                </a:lnTo>
                <a:lnTo>
                  <a:pt x="2747629" y="7667"/>
                </a:lnTo>
                <a:lnTo>
                  <a:pt x="2778632" y="28575"/>
                </a:lnTo>
                <a:lnTo>
                  <a:pt x="2799540" y="59578"/>
                </a:lnTo>
                <a:lnTo>
                  <a:pt x="2807208" y="97536"/>
                </a:lnTo>
                <a:lnTo>
                  <a:pt x="2807208" y="487679"/>
                </a:lnTo>
                <a:lnTo>
                  <a:pt x="2799540" y="525637"/>
                </a:lnTo>
                <a:lnTo>
                  <a:pt x="2778633" y="556640"/>
                </a:lnTo>
                <a:lnTo>
                  <a:pt x="2747629" y="577548"/>
                </a:lnTo>
                <a:lnTo>
                  <a:pt x="2709671" y="585215"/>
                </a:lnTo>
                <a:lnTo>
                  <a:pt x="97536" y="585215"/>
                </a:lnTo>
                <a:lnTo>
                  <a:pt x="59578" y="577548"/>
                </a:lnTo>
                <a:lnTo>
                  <a:pt x="28575" y="556640"/>
                </a:lnTo>
                <a:lnTo>
                  <a:pt x="7667" y="525637"/>
                </a:lnTo>
                <a:lnTo>
                  <a:pt x="0" y="487679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22AD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103744" y="1842973"/>
            <a:ext cx="107569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22AD48"/>
                </a:solidFill>
                <a:latin typeface="Calibri"/>
                <a:cs typeface="Calibri"/>
              </a:rPr>
              <a:t>Resilience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03235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22A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79064" y="1740407"/>
            <a:ext cx="2804160" cy="585470"/>
          </a:xfrm>
          <a:custGeom>
            <a:avLst/>
            <a:gdLst/>
            <a:ahLst/>
            <a:cxnLst/>
            <a:rect l="l" t="t" r="r" b="b"/>
            <a:pathLst>
              <a:path w="2804160" h="585469">
                <a:moveTo>
                  <a:pt x="0" y="97536"/>
                </a:moveTo>
                <a:lnTo>
                  <a:pt x="7667" y="59578"/>
                </a:lnTo>
                <a:lnTo>
                  <a:pt x="28575" y="28575"/>
                </a:lnTo>
                <a:lnTo>
                  <a:pt x="59578" y="7667"/>
                </a:lnTo>
                <a:lnTo>
                  <a:pt x="97536" y="0"/>
                </a:lnTo>
                <a:lnTo>
                  <a:pt x="2706624" y="0"/>
                </a:lnTo>
                <a:lnTo>
                  <a:pt x="2744581" y="7667"/>
                </a:lnTo>
                <a:lnTo>
                  <a:pt x="2775585" y="28575"/>
                </a:lnTo>
                <a:lnTo>
                  <a:pt x="2796492" y="59578"/>
                </a:lnTo>
                <a:lnTo>
                  <a:pt x="2804160" y="97536"/>
                </a:lnTo>
                <a:lnTo>
                  <a:pt x="2804160" y="487679"/>
                </a:lnTo>
                <a:lnTo>
                  <a:pt x="2796492" y="525637"/>
                </a:lnTo>
                <a:lnTo>
                  <a:pt x="2775585" y="556640"/>
                </a:lnTo>
                <a:lnTo>
                  <a:pt x="2744581" y="577548"/>
                </a:lnTo>
                <a:lnTo>
                  <a:pt x="2706624" y="585215"/>
                </a:lnTo>
                <a:lnTo>
                  <a:pt x="97536" y="585215"/>
                </a:lnTo>
                <a:lnTo>
                  <a:pt x="59578" y="577548"/>
                </a:lnTo>
                <a:lnTo>
                  <a:pt x="28575" y="556640"/>
                </a:lnTo>
                <a:lnTo>
                  <a:pt x="7667" y="525637"/>
                </a:lnTo>
                <a:lnTo>
                  <a:pt x="0" y="487679"/>
                </a:lnTo>
                <a:lnTo>
                  <a:pt x="0" y="97536"/>
                </a:lnTo>
                <a:close/>
              </a:path>
            </a:pathLst>
          </a:custGeom>
          <a:ln w="12700">
            <a:solidFill>
              <a:srgbClr val="008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31107" y="1842973"/>
            <a:ext cx="109728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solidFill>
                  <a:srgbClr val="0087CE"/>
                </a:solidFill>
                <a:latin typeface="Calibri"/>
                <a:cs typeface="Calibri"/>
              </a:rPr>
              <a:t>Outcomes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43044" y="2325623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40860" y="2708529"/>
            <a:ext cx="1700530" cy="92964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95"/>
              </a:spcBef>
            </a:pP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SABRINA</a:t>
            </a:r>
            <a:r>
              <a:rPr sz="1600" b="1" spc="23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87CE"/>
                </a:solidFill>
                <a:latin typeface="Calibri"/>
                <a:cs typeface="Calibri"/>
              </a:rPr>
              <a:t>ACCESSES </a:t>
            </a:r>
            <a:r>
              <a:rPr sz="1600" b="1" spc="-34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0087CE"/>
                </a:solidFill>
                <a:latin typeface="Calibri"/>
                <a:cs typeface="Calibri"/>
              </a:rPr>
              <a:t>VIRTUAL </a:t>
            </a:r>
            <a:r>
              <a:rPr sz="1600" b="1" spc="-20" dirty="0">
                <a:solidFill>
                  <a:srgbClr val="0087CE"/>
                </a:solidFill>
                <a:latin typeface="Calibri"/>
                <a:cs typeface="Calibri"/>
              </a:rPr>
              <a:t>THERAPY, </a:t>
            </a:r>
            <a:r>
              <a:rPr sz="1600" b="1" spc="-1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WORK-LIFE, </a:t>
            </a:r>
            <a:r>
              <a:rPr sz="1600" b="1" spc="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87CE"/>
                </a:solidFill>
                <a:latin typeface="Calibri"/>
                <a:cs typeface="Calibri"/>
              </a:rPr>
              <a:t>LEGAL/FINANCIAL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43044" y="3681984"/>
            <a:ext cx="76200" cy="365760"/>
          </a:xfrm>
          <a:custGeom>
            <a:avLst/>
            <a:gdLst/>
            <a:ahLst/>
            <a:cxnLst/>
            <a:rect l="l" t="t" r="r" b="b"/>
            <a:pathLst>
              <a:path w="76200" h="365760">
                <a:moveTo>
                  <a:pt x="31750" y="289560"/>
                </a:moveTo>
                <a:lnTo>
                  <a:pt x="0" y="289560"/>
                </a:lnTo>
                <a:lnTo>
                  <a:pt x="38100" y="365760"/>
                </a:lnTo>
                <a:lnTo>
                  <a:pt x="69850" y="302260"/>
                </a:lnTo>
                <a:lnTo>
                  <a:pt x="31750" y="302260"/>
                </a:lnTo>
                <a:lnTo>
                  <a:pt x="31750" y="289560"/>
                </a:lnTo>
                <a:close/>
              </a:path>
              <a:path w="76200" h="365760">
                <a:moveTo>
                  <a:pt x="44450" y="0"/>
                </a:moveTo>
                <a:lnTo>
                  <a:pt x="31750" y="0"/>
                </a:lnTo>
                <a:lnTo>
                  <a:pt x="31750" y="302260"/>
                </a:lnTo>
                <a:lnTo>
                  <a:pt x="44450" y="302260"/>
                </a:lnTo>
                <a:lnTo>
                  <a:pt x="44450" y="0"/>
                </a:lnTo>
                <a:close/>
              </a:path>
              <a:path w="76200" h="365760">
                <a:moveTo>
                  <a:pt x="76200" y="289560"/>
                </a:moveTo>
                <a:lnTo>
                  <a:pt x="44450" y="289560"/>
                </a:lnTo>
                <a:lnTo>
                  <a:pt x="44450" y="302260"/>
                </a:lnTo>
                <a:lnTo>
                  <a:pt x="69850" y="302260"/>
                </a:lnTo>
                <a:lnTo>
                  <a:pt x="76200" y="28956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791" y="2737104"/>
            <a:ext cx="317500" cy="365760"/>
          </a:xfrm>
          <a:custGeom>
            <a:avLst/>
            <a:gdLst/>
            <a:ahLst/>
            <a:cxnLst/>
            <a:rect l="l" t="t" r="r" b="b"/>
            <a:pathLst>
              <a:path w="317500" h="365760">
                <a:moveTo>
                  <a:pt x="92659" y="170053"/>
                </a:moveTo>
                <a:lnTo>
                  <a:pt x="59055" y="170053"/>
                </a:lnTo>
                <a:lnTo>
                  <a:pt x="60579" y="170561"/>
                </a:lnTo>
                <a:lnTo>
                  <a:pt x="73671" y="175057"/>
                </a:lnTo>
                <a:lnTo>
                  <a:pt x="110620" y="196814"/>
                </a:lnTo>
                <a:lnTo>
                  <a:pt x="139146" y="236577"/>
                </a:lnTo>
                <a:lnTo>
                  <a:pt x="147198" y="285535"/>
                </a:lnTo>
                <a:lnTo>
                  <a:pt x="144272" y="313944"/>
                </a:lnTo>
                <a:lnTo>
                  <a:pt x="144272" y="314451"/>
                </a:lnTo>
                <a:lnTo>
                  <a:pt x="139954" y="318643"/>
                </a:lnTo>
                <a:lnTo>
                  <a:pt x="135128" y="324612"/>
                </a:lnTo>
                <a:lnTo>
                  <a:pt x="135128" y="334263"/>
                </a:lnTo>
                <a:lnTo>
                  <a:pt x="137658" y="346632"/>
                </a:lnTo>
                <a:lnTo>
                  <a:pt x="144510" y="356631"/>
                </a:lnTo>
                <a:lnTo>
                  <a:pt x="154576" y="363321"/>
                </a:lnTo>
                <a:lnTo>
                  <a:pt x="166750" y="365760"/>
                </a:lnTo>
                <a:lnTo>
                  <a:pt x="179212" y="363321"/>
                </a:lnTo>
                <a:lnTo>
                  <a:pt x="189293" y="356631"/>
                </a:lnTo>
                <a:lnTo>
                  <a:pt x="191446" y="353441"/>
                </a:lnTo>
                <a:lnTo>
                  <a:pt x="166750" y="353441"/>
                </a:lnTo>
                <a:lnTo>
                  <a:pt x="159547" y="351944"/>
                </a:lnTo>
                <a:lnTo>
                  <a:pt x="153606" y="347853"/>
                </a:lnTo>
                <a:lnTo>
                  <a:pt x="149570" y="341760"/>
                </a:lnTo>
                <a:lnTo>
                  <a:pt x="148082" y="334263"/>
                </a:lnTo>
                <a:lnTo>
                  <a:pt x="148082" y="329946"/>
                </a:lnTo>
                <a:lnTo>
                  <a:pt x="149606" y="326771"/>
                </a:lnTo>
                <a:lnTo>
                  <a:pt x="155575" y="321437"/>
                </a:lnTo>
                <a:lnTo>
                  <a:pt x="156083" y="320294"/>
                </a:lnTo>
                <a:lnTo>
                  <a:pt x="156143" y="318135"/>
                </a:lnTo>
                <a:lnTo>
                  <a:pt x="159825" y="287008"/>
                </a:lnTo>
                <a:lnTo>
                  <a:pt x="158115" y="257968"/>
                </a:lnTo>
                <a:lnTo>
                  <a:pt x="150975" y="231739"/>
                </a:lnTo>
                <a:lnTo>
                  <a:pt x="138430" y="208534"/>
                </a:lnTo>
                <a:lnTo>
                  <a:pt x="113196" y="182381"/>
                </a:lnTo>
                <a:lnTo>
                  <a:pt x="92659" y="170053"/>
                </a:lnTo>
                <a:close/>
              </a:path>
              <a:path w="317500" h="365760">
                <a:moveTo>
                  <a:pt x="261747" y="204850"/>
                </a:moveTo>
                <a:lnTo>
                  <a:pt x="258572" y="205867"/>
                </a:lnTo>
                <a:lnTo>
                  <a:pt x="257429" y="205867"/>
                </a:lnTo>
                <a:lnTo>
                  <a:pt x="219247" y="222319"/>
                </a:lnTo>
                <a:lnTo>
                  <a:pt x="193151" y="246618"/>
                </a:lnTo>
                <a:lnTo>
                  <a:pt x="179222" y="278608"/>
                </a:lnTo>
                <a:lnTo>
                  <a:pt x="177546" y="318135"/>
                </a:lnTo>
                <a:lnTo>
                  <a:pt x="177546" y="319786"/>
                </a:lnTo>
                <a:lnTo>
                  <a:pt x="178054" y="321437"/>
                </a:lnTo>
                <a:lnTo>
                  <a:pt x="179705" y="322453"/>
                </a:lnTo>
                <a:lnTo>
                  <a:pt x="184023" y="326771"/>
                </a:lnTo>
                <a:lnTo>
                  <a:pt x="185547" y="329946"/>
                </a:lnTo>
                <a:lnTo>
                  <a:pt x="185547" y="334263"/>
                </a:lnTo>
                <a:lnTo>
                  <a:pt x="184128" y="341760"/>
                </a:lnTo>
                <a:lnTo>
                  <a:pt x="180197" y="347853"/>
                </a:lnTo>
                <a:lnTo>
                  <a:pt x="174242" y="351944"/>
                </a:lnTo>
                <a:lnTo>
                  <a:pt x="166750" y="353441"/>
                </a:lnTo>
                <a:lnTo>
                  <a:pt x="191446" y="353441"/>
                </a:lnTo>
                <a:lnTo>
                  <a:pt x="196040" y="346632"/>
                </a:lnTo>
                <a:lnTo>
                  <a:pt x="198500" y="334263"/>
                </a:lnTo>
                <a:lnTo>
                  <a:pt x="198500" y="326771"/>
                </a:lnTo>
                <a:lnTo>
                  <a:pt x="195834" y="320801"/>
                </a:lnTo>
                <a:lnTo>
                  <a:pt x="190373" y="314960"/>
                </a:lnTo>
                <a:lnTo>
                  <a:pt x="189865" y="314451"/>
                </a:lnTo>
                <a:lnTo>
                  <a:pt x="189865" y="313944"/>
                </a:lnTo>
                <a:lnTo>
                  <a:pt x="203596" y="254222"/>
                </a:lnTo>
                <a:lnTo>
                  <a:pt x="255905" y="219837"/>
                </a:lnTo>
                <a:lnTo>
                  <a:pt x="257429" y="219201"/>
                </a:lnTo>
                <a:lnTo>
                  <a:pt x="271464" y="219201"/>
                </a:lnTo>
                <a:lnTo>
                  <a:pt x="266065" y="209042"/>
                </a:lnTo>
                <a:lnTo>
                  <a:pt x="264922" y="206375"/>
                </a:lnTo>
                <a:lnTo>
                  <a:pt x="261747" y="204850"/>
                </a:lnTo>
                <a:close/>
              </a:path>
              <a:path w="317500" h="365760">
                <a:moveTo>
                  <a:pt x="271464" y="219201"/>
                </a:moveTo>
                <a:lnTo>
                  <a:pt x="257429" y="219201"/>
                </a:lnTo>
                <a:lnTo>
                  <a:pt x="270891" y="244856"/>
                </a:lnTo>
                <a:lnTo>
                  <a:pt x="271399" y="247015"/>
                </a:lnTo>
                <a:lnTo>
                  <a:pt x="273558" y="248666"/>
                </a:lnTo>
                <a:lnTo>
                  <a:pt x="278892" y="248666"/>
                </a:lnTo>
                <a:lnTo>
                  <a:pt x="281050" y="247015"/>
                </a:lnTo>
                <a:lnTo>
                  <a:pt x="282067" y="244856"/>
                </a:lnTo>
                <a:lnTo>
                  <a:pt x="289962" y="227203"/>
                </a:lnTo>
                <a:lnTo>
                  <a:pt x="275717" y="227203"/>
                </a:lnTo>
                <a:lnTo>
                  <a:pt x="271464" y="219201"/>
                </a:lnTo>
                <a:close/>
              </a:path>
              <a:path w="317500" h="365760">
                <a:moveTo>
                  <a:pt x="316603" y="165735"/>
                </a:moveTo>
                <a:lnTo>
                  <a:pt x="231648" y="165735"/>
                </a:lnTo>
                <a:lnTo>
                  <a:pt x="300355" y="172212"/>
                </a:lnTo>
                <a:lnTo>
                  <a:pt x="275717" y="227203"/>
                </a:lnTo>
                <a:lnTo>
                  <a:pt x="289962" y="227203"/>
                </a:lnTo>
                <a:lnTo>
                  <a:pt x="315975" y="169037"/>
                </a:lnTo>
                <a:lnTo>
                  <a:pt x="316992" y="167386"/>
                </a:lnTo>
                <a:lnTo>
                  <a:pt x="316603" y="165735"/>
                </a:lnTo>
                <a:close/>
              </a:path>
              <a:path w="317500" h="365760">
                <a:moveTo>
                  <a:pt x="183914" y="16637"/>
                </a:moveTo>
                <a:lnTo>
                  <a:pt x="166750" y="16637"/>
                </a:lnTo>
                <a:lnTo>
                  <a:pt x="211836" y="67945"/>
                </a:lnTo>
                <a:lnTo>
                  <a:pt x="188849" y="67945"/>
                </a:lnTo>
                <a:lnTo>
                  <a:pt x="186182" y="70612"/>
                </a:lnTo>
                <a:lnTo>
                  <a:pt x="185547" y="73787"/>
                </a:lnTo>
                <a:lnTo>
                  <a:pt x="177546" y="208025"/>
                </a:lnTo>
                <a:lnTo>
                  <a:pt x="177037" y="210693"/>
                </a:lnTo>
                <a:lnTo>
                  <a:pt x="178562" y="213360"/>
                </a:lnTo>
                <a:lnTo>
                  <a:pt x="181229" y="214375"/>
                </a:lnTo>
                <a:lnTo>
                  <a:pt x="183387" y="215519"/>
                </a:lnTo>
                <a:lnTo>
                  <a:pt x="186182" y="215011"/>
                </a:lnTo>
                <a:lnTo>
                  <a:pt x="188213" y="212851"/>
                </a:lnTo>
                <a:lnTo>
                  <a:pt x="191246" y="210254"/>
                </a:lnTo>
                <a:lnTo>
                  <a:pt x="200374" y="203692"/>
                </a:lnTo>
                <a:lnTo>
                  <a:pt x="215645" y="195010"/>
                </a:lnTo>
                <a:lnTo>
                  <a:pt x="216411" y="194691"/>
                </a:lnTo>
                <a:lnTo>
                  <a:pt x="191008" y="194691"/>
                </a:lnTo>
                <a:lnTo>
                  <a:pt x="197866" y="80772"/>
                </a:lnTo>
                <a:lnTo>
                  <a:pt x="227457" y="80772"/>
                </a:lnTo>
                <a:lnTo>
                  <a:pt x="228981" y="80263"/>
                </a:lnTo>
                <a:lnTo>
                  <a:pt x="231648" y="77597"/>
                </a:lnTo>
                <a:lnTo>
                  <a:pt x="232283" y="75946"/>
                </a:lnTo>
                <a:lnTo>
                  <a:pt x="232283" y="72136"/>
                </a:lnTo>
                <a:lnTo>
                  <a:pt x="231648" y="70612"/>
                </a:lnTo>
                <a:lnTo>
                  <a:pt x="230124" y="68961"/>
                </a:lnTo>
                <a:lnTo>
                  <a:pt x="183914" y="16637"/>
                </a:lnTo>
                <a:close/>
              </a:path>
              <a:path w="317500" h="365760">
                <a:moveTo>
                  <a:pt x="101346" y="101092"/>
                </a:moveTo>
                <a:lnTo>
                  <a:pt x="98679" y="101600"/>
                </a:lnTo>
                <a:lnTo>
                  <a:pt x="6477" y="109600"/>
                </a:lnTo>
                <a:lnTo>
                  <a:pt x="4318" y="110109"/>
                </a:lnTo>
                <a:lnTo>
                  <a:pt x="2159" y="111251"/>
                </a:lnTo>
                <a:lnTo>
                  <a:pt x="1650" y="112775"/>
                </a:lnTo>
                <a:lnTo>
                  <a:pt x="508" y="114426"/>
                </a:lnTo>
                <a:lnTo>
                  <a:pt x="0" y="117094"/>
                </a:lnTo>
                <a:lnTo>
                  <a:pt x="1016" y="118745"/>
                </a:lnTo>
                <a:lnTo>
                  <a:pt x="34925" y="194056"/>
                </a:lnTo>
                <a:lnTo>
                  <a:pt x="35941" y="196723"/>
                </a:lnTo>
                <a:lnTo>
                  <a:pt x="38100" y="197866"/>
                </a:lnTo>
                <a:lnTo>
                  <a:pt x="40259" y="197866"/>
                </a:lnTo>
                <a:lnTo>
                  <a:pt x="42925" y="198374"/>
                </a:lnTo>
                <a:lnTo>
                  <a:pt x="45085" y="196723"/>
                </a:lnTo>
                <a:lnTo>
                  <a:pt x="46100" y="194691"/>
                </a:lnTo>
                <a:lnTo>
                  <a:pt x="55382" y="177037"/>
                </a:lnTo>
                <a:lnTo>
                  <a:pt x="40767" y="177037"/>
                </a:lnTo>
                <a:lnTo>
                  <a:pt x="16637" y="121920"/>
                </a:lnTo>
                <a:lnTo>
                  <a:pt x="85344" y="115443"/>
                </a:lnTo>
                <a:lnTo>
                  <a:pt x="101643" y="115443"/>
                </a:lnTo>
                <a:lnTo>
                  <a:pt x="104648" y="111760"/>
                </a:lnTo>
                <a:lnTo>
                  <a:pt x="106172" y="109600"/>
                </a:lnTo>
                <a:lnTo>
                  <a:pt x="106172" y="106934"/>
                </a:lnTo>
                <a:lnTo>
                  <a:pt x="105156" y="104775"/>
                </a:lnTo>
                <a:lnTo>
                  <a:pt x="104012" y="102616"/>
                </a:lnTo>
                <a:lnTo>
                  <a:pt x="101346" y="101092"/>
                </a:lnTo>
                <a:close/>
              </a:path>
              <a:path w="317500" h="365760">
                <a:moveTo>
                  <a:pt x="215646" y="151384"/>
                </a:moveTo>
                <a:lnTo>
                  <a:pt x="212979" y="152908"/>
                </a:lnTo>
                <a:lnTo>
                  <a:pt x="211836" y="155067"/>
                </a:lnTo>
                <a:lnTo>
                  <a:pt x="210820" y="157225"/>
                </a:lnTo>
                <a:lnTo>
                  <a:pt x="210820" y="159893"/>
                </a:lnTo>
                <a:lnTo>
                  <a:pt x="212344" y="162051"/>
                </a:lnTo>
                <a:lnTo>
                  <a:pt x="224155" y="177037"/>
                </a:lnTo>
                <a:lnTo>
                  <a:pt x="221996" y="178054"/>
                </a:lnTo>
                <a:lnTo>
                  <a:pt x="191008" y="194691"/>
                </a:lnTo>
                <a:lnTo>
                  <a:pt x="216411" y="194691"/>
                </a:lnTo>
                <a:lnTo>
                  <a:pt x="241427" y="179705"/>
                </a:lnTo>
                <a:lnTo>
                  <a:pt x="241427" y="177546"/>
                </a:lnTo>
                <a:lnTo>
                  <a:pt x="239775" y="175895"/>
                </a:lnTo>
                <a:lnTo>
                  <a:pt x="231648" y="165735"/>
                </a:lnTo>
                <a:lnTo>
                  <a:pt x="316603" y="165735"/>
                </a:lnTo>
                <a:lnTo>
                  <a:pt x="316484" y="165226"/>
                </a:lnTo>
                <a:lnTo>
                  <a:pt x="315341" y="163068"/>
                </a:lnTo>
                <a:lnTo>
                  <a:pt x="314325" y="161544"/>
                </a:lnTo>
                <a:lnTo>
                  <a:pt x="312674" y="160400"/>
                </a:lnTo>
                <a:lnTo>
                  <a:pt x="310515" y="160400"/>
                </a:lnTo>
                <a:lnTo>
                  <a:pt x="217805" y="151892"/>
                </a:lnTo>
                <a:lnTo>
                  <a:pt x="215646" y="151384"/>
                </a:lnTo>
                <a:close/>
              </a:path>
              <a:path w="317500" h="365760">
                <a:moveTo>
                  <a:pt x="101643" y="115443"/>
                </a:moveTo>
                <a:lnTo>
                  <a:pt x="85344" y="115443"/>
                </a:lnTo>
                <a:lnTo>
                  <a:pt x="76708" y="125603"/>
                </a:lnTo>
                <a:lnTo>
                  <a:pt x="75565" y="127762"/>
                </a:lnTo>
                <a:lnTo>
                  <a:pt x="75057" y="129921"/>
                </a:lnTo>
                <a:lnTo>
                  <a:pt x="75565" y="132080"/>
                </a:lnTo>
                <a:lnTo>
                  <a:pt x="76708" y="134238"/>
                </a:lnTo>
                <a:lnTo>
                  <a:pt x="78867" y="135762"/>
                </a:lnTo>
                <a:lnTo>
                  <a:pt x="81025" y="136398"/>
                </a:lnTo>
                <a:lnTo>
                  <a:pt x="86068" y="137753"/>
                </a:lnTo>
                <a:lnTo>
                  <a:pt x="99075" y="143621"/>
                </a:lnTo>
                <a:lnTo>
                  <a:pt x="119171" y="156718"/>
                </a:lnTo>
                <a:lnTo>
                  <a:pt x="145415" y="179705"/>
                </a:lnTo>
                <a:lnTo>
                  <a:pt x="147447" y="181229"/>
                </a:lnTo>
                <a:lnTo>
                  <a:pt x="150241" y="181863"/>
                </a:lnTo>
                <a:lnTo>
                  <a:pt x="152908" y="180721"/>
                </a:lnTo>
                <a:lnTo>
                  <a:pt x="155067" y="179705"/>
                </a:lnTo>
                <a:lnTo>
                  <a:pt x="156591" y="177037"/>
                </a:lnTo>
                <a:lnTo>
                  <a:pt x="156591" y="174371"/>
                </a:lnTo>
                <a:lnTo>
                  <a:pt x="155280" y="158876"/>
                </a:lnTo>
                <a:lnTo>
                  <a:pt x="142112" y="158876"/>
                </a:lnTo>
                <a:lnTo>
                  <a:pt x="138430" y="155575"/>
                </a:lnTo>
                <a:lnTo>
                  <a:pt x="103425" y="130964"/>
                </a:lnTo>
                <a:lnTo>
                  <a:pt x="92837" y="126237"/>
                </a:lnTo>
                <a:lnTo>
                  <a:pt x="101643" y="115443"/>
                </a:lnTo>
                <a:close/>
              </a:path>
              <a:path w="317500" h="365760">
                <a:moveTo>
                  <a:pt x="53594" y="156083"/>
                </a:moveTo>
                <a:lnTo>
                  <a:pt x="50927" y="157225"/>
                </a:lnTo>
                <a:lnTo>
                  <a:pt x="49911" y="159893"/>
                </a:lnTo>
                <a:lnTo>
                  <a:pt x="40767" y="177037"/>
                </a:lnTo>
                <a:lnTo>
                  <a:pt x="55382" y="177037"/>
                </a:lnTo>
                <a:lnTo>
                  <a:pt x="59055" y="170053"/>
                </a:lnTo>
                <a:lnTo>
                  <a:pt x="92659" y="170053"/>
                </a:lnTo>
                <a:lnTo>
                  <a:pt x="86868" y="166576"/>
                </a:lnTo>
                <a:lnTo>
                  <a:pt x="65778" y="158795"/>
                </a:lnTo>
                <a:lnTo>
                  <a:pt x="56202" y="156704"/>
                </a:lnTo>
                <a:lnTo>
                  <a:pt x="53594" y="156083"/>
                </a:lnTo>
                <a:close/>
              </a:path>
              <a:path w="317500" h="365760">
                <a:moveTo>
                  <a:pt x="169545" y="0"/>
                </a:moveTo>
                <a:lnTo>
                  <a:pt x="164084" y="0"/>
                </a:lnTo>
                <a:lnTo>
                  <a:pt x="161925" y="2667"/>
                </a:lnTo>
                <a:lnTo>
                  <a:pt x="102997" y="70104"/>
                </a:lnTo>
                <a:lnTo>
                  <a:pt x="101346" y="71628"/>
                </a:lnTo>
                <a:lnTo>
                  <a:pt x="100837" y="74295"/>
                </a:lnTo>
                <a:lnTo>
                  <a:pt x="101854" y="76962"/>
                </a:lnTo>
                <a:lnTo>
                  <a:pt x="102997" y="79121"/>
                </a:lnTo>
                <a:lnTo>
                  <a:pt x="105663" y="80772"/>
                </a:lnTo>
                <a:lnTo>
                  <a:pt x="135762" y="80772"/>
                </a:lnTo>
                <a:lnTo>
                  <a:pt x="142112" y="158876"/>
                </a:lnTo>
                <a:lnTo>
                  <a:pt x="155280" y="158876"/>
                </a:lnTo>
                <a:lnTo>
                  <a:pt x="148082" y="73787"/>
                </a:lnTo>
                <a:lnTo>
                  <a:pt x="147447" y="70104"/>
                </a:lnTo>
                <a:lnTo>
                  <a:pt x="144780" y="67945"/>
                </a:lnTo>
                <a:lnTo>
                  <a:pt x="122300" y="67945"/>
                </a:lnTo>
                <a:lnTo>
                  <a:pt x="166750" y="16637"/>
                </a:lnTo>
                <a:lnTo>
                  <a:pt x="183914" y="16637"/>
                </a:lnTo>
                <a:lnTo>
                  <a:pt x="171577" y="2667"/>
                </a:lnTo>
                <a:lnTo>
                  <a:pt x="169545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46047" y="445135"/>
            <a:ext cx="7133590" cy="915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SABRINA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| 29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YEARS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OLD</a:t>
            </a:r>
            <a:r>
              <a:rPr sz="16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| 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ACCOUNTANT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Works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home.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Stressed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student</a:t>
            </a:r>
            <a:r>
              <a:rPr sz="1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loan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debt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isolation.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Recently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lost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sister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long-term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illness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gained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custody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her</a:t>
            </a:r>
            <a:r>
              <a:rPr sz="14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sister’s</a:t>
            </a:r>
            <a:r>
              <a:rPr sz="1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dogs.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history</a:t>
            </a:r>
            <a:r>
              <a:rPr sz="1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depression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tried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counseling</a:t>
            </a:r>
            <a:r>
              <a:rPr sz="14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couldn’t</a:t>
            </a:r>
            <a:r>
              <a:rPr sz="1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prioritize</a:t>
            </a:r>
            <a:r>
              <a:rPr sz="1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in-person</a:t>
            </a:r>
            <a:r>
              <a:rPr sz="14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visits.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1643" y="188531"/>
            <a:ext cx="1384935" cy="1391285"/>
            <a:chOff x="191643" y="188531"/>
            <a:chExt cx="1384935" cy="1391285"/>
          </a:xfrm>
        </p:grpSpPr>
        <p:sp>
          <p:nvSpPr>
            <p:cNvPr id="22" name="object 22"/>
            <p:cNvSpPr/>
            <p:nvPr/>
          </p:nvSpPr>
          <p:spPr>
            <a:xfrm>
              <a:off x="201168" y="198120"/>
              <a:ext cx="1365885" cy="1371600"/>
            </a:xfrm>
            <a:custGeom>
              <a:avLst/>
              <a:gdLst/>
              <a:ahLst/>
              <a:cxnLst/>
              <a:rect l="l" t="t" r="r" b="b"/>
              <a:pathLst>
                <a:path w="1365885" h="1371600">
                  <a:moveTo>
                    <a:pt x="682751" y="0"/>
                  </a:moveTo>
                  <a:lnTo>
                    <a:pt x="633992" y="1722"/>
                  </a:lnTo>
                  <a:lnTo>
                    <a:pt x="586158" y="6811"/>
                  </a:lnTo>
                  <a:lnTo>
                    <a:pt x="539364" y="15151"/>
                  </a:lnTo>
                  <a:lnTo>
                    <a:pt x="493727" y="26625"/>
                  </a:lnTo>
                  <a:lnTo>
                    <a:pt x="449362" y="41118"/>
                  </a:lnTo>
                  <a:lnTo>
                    <a:pt x="406385" y="58514"/>
                  </a:lnTo>
                  <a:lnTo>
                    <a:pt x="364910" y="78696"/>
                  </a:lnTo>
                  <a:lnTo>
                    <a:pt x="325054" y="101548"/>
                  </a:lnTo>
                  <a:lnTo>
                    <a:pt x="286932" y="126954"/>
                  </a:lnTo>
                  <a:lnTo>
                    <a:pt x="250660" y="154798"/>
                  </a:lnTo>
                  <a:lnTo>
                    <a:pt x="216353" y="184964"/>
                  </a:lnTo>
                  <a:lnTo>
                    <a:pt x="184126" y="217336"/>
                  </a:lnTo>
                  <a:lnTo>
                    <a:pt x="154096" y="251798"/>
                  </a:lnTo>
                  <a:lnTo>
                    <a:pt x="126377" y="288233"/>
                  </a:lnTo>
                  <a:lnTo>
                    <a:pt x="101086" y="326525"/>
                  </a:lnTo>
                  <a:lnTo>
                    <a:pt x="78337" y="366559"/>
                  </a:lnTo>
                  <a:lnTo>
                    <a:pt x="58247" y="408218"/>
                  </a:lnTo>
                  <a:lnTo>
                    <a:pt x="40930" y="451386"/>
                  </a:lnTo>
                  <a:lnTo>
                    <a:pt x="26503" y="495947"/>
                  </a:lnTo>
                  <a:lnTo>
                    <a:pt x="15081" y="541785"/>
                  </a:lnTo>
                  <a:lnTo>
                    <a:pt x="6780" y="588784"/>
                  </a:lnTo>
                  <a:lnTo>
                    <a:pt x="1714" y="636828"/>
                  </a:lnTo>
                  <a:lnTo>
                    <a:pt x="0" y="685800"/>
                  </a:lnTo>
                  <a:lnTo>
                    <a:pt x="1714" y="734771"/>
                  </a:lnTo>
                  <a:lnTo>
                    <a:pt x="6780" y="782815"/>
                  </a:lnTo>
                  <a:lnTo>
                    <a:pt x="15081" y="829814"/>
                  </a:lnTo>
                  <a:lnTo>
                    <a:pt x="26503" y="875652"/>
                  </a:lnTo>
                  <a:lnTo>
                    <a:pt x="40930" y="920213"/>
                  </a:lnTo>
                  <a:lnTo>
                    <a:pt x="58247" y="963381"/>
                  </a:lnTo>
                  <a:lnTo>
                    <a:pt x="78337" y="1005040"/>
                  </a:lnTo>
                  <a:lnTo>
                    <a:pt x="101086" y="1045074"/>
                  </a:lnTo>
                  <a:lnTo>
                    <a:pt x="126377" y="1083366"/>
                  </a:lnTo>
                  <a:lnTo>
                    <a:pt x="154096" y="1119801"/>
                  </a:lnTo>
                  <a:lnTo>
                    <a:pt x="184126" y="1154263"/>
                  </a:lnTo>
                  <a:lnTo>
                    <a:pt x="216353" y="1186635"/>
                  </a:lnTo>
                  <a:lnTo>
                    <a:pt x="250660" y="1216801"/>
                  </a:lnTo>
                  <a:lnTo>
                    <a:pt x="286932" y="1244645"/>
                  </a:lnTo>
                  <a:lnTo>
                    <a:pt x="325054" y="1270051"/>
                  </a:lnTo>
                  <a:lnTo>
                    <a:pt x="364910" y="1292903"/>
                  </a:lnTo>
                  <a:lnTo>
                    <a:pt x="406385" y="1313085"/>
                  </a:lnTo>
                  <a:lnTo>
                    <a:pt x="449362" y="1330481"/>
                  </a:lnTo>
                  <a:lnTo>
                    <a:pt x="493727" y="1344974"/>
                  </a:lnTo>
                  <a:lnTo>
                    <a:pt x="539364" y="1356448"/>
                  </a:lnTo>
                  <a:lnTo>
                    <a:pt x="586158" y="1364788"/>
                  </a:lnTo>
                  <a:lnTo>
                    <a:pt x="633992" y="1369877"/>
                  </a:lnTo>
                  <a:lnTo>
                    <a:pt x="682751" y="1371600"/>
                  </a:lnTo>
                  <a:lnTo>
                    <a:pt x="731511" y="1369877"/>
                  </a:lnTo>
                  <a:lnTo>
                    <a:pt x="779345" y="1364788"/>
                  </a:lnTo>
                  <a:lnTo>
                    <a:pt x="826139" y="1356448"/>
                  </a:lnTo>
                  <a:lnTo>
                    <a:pt x="871776" y="1344974"/>
                  </a:lnTo>
                  <a:lnTo>
                    <a:pt x="916141" y="1330481"/>
                  </a:lnTo>
                  <a:lnTo>
                    <a:pt x="959118" y="1313085"/>
                  </a:lnTo>
                  <a:lnTo>
                    <a:pt x="1000593" y="1292903"/>
                  </a:lnTo>
                  <a:lnTo>
                    <a:pt x="1040449" y="1270051"/>
                  </a:lnTo>
                  <a:lnTo>
                    <a:pt x="1078571" y="1244645"/>
                  </a:lnTo>
                  <a:lnTo>
                    <a:pt x="1114843" y="1216801"/>
                  </a:lnTo>
                  <a:lnTo>
                    <a:pt x="1149150" y="1186635"/>
                  </a:lnTo>
                  <a:lnTo>
                    <a:pt x="1181377" y="1154263"/>
                  </a:lnTo>
                  <a:lnTo>
                    <a:pt x="1211407" y="1119801"/>
                  </a:lnTo>
                  <a:lnTo>
                    <a:pt x="1239126" y="1083366"/>
                  </a:lnTo>
                  <a:lnTo>
                    <a:pt x="1264417" y="1045074"/>
                  </a:lnTo>
                  <a:lnTo>
                    <a:pt x="1287166" y="1005040"/>
                  </a:lnTo>
                  <a:lnTo>
                    <a:pt x="1307256" y="963381"/>
                  </a:lnTo>
                  <a:lnTo>
                    <a:pt x="1324573" y="920213"/>
                  </a:lnTo>
                  <a:lnTo>
                    <a:pt x="1339000" y="875652"/>
                  </a:lnTo>
                  <a:lnTo>
                    <a:pt x="1350422" y="829814"/>
                  </a:lnTo>
                  <a:lnTo>
                    <a:pt x="1358723" y="782815"/>
                  </a:lnTo>
                  <a:lnTo>
                    <a:pt x="1363789" y="734771"/>
                  </a:lnTo>
                  <a:lnTo>
                    <a:pt x="1365504" y="685800"/>
                  </a:lnTo>
                  <a:lnTo>
                    <a:pt x="1363789" y="636828"/>
                  </a:lnTo>
                  <a:lnTo>
                    <a:pt x="1358723" y="588784"/>
                  </a:lnTo>
                  <a:lnTo>
                    <a:pt x="1350422" y="541785"/>
                  </a:lnTo>
                  <a:lnTo>
                    <a:pt x="1339000" y="495947"/>
                  </a:lnTo>
                  <a:lnTo>
                    <a:pt x="1324573" y="451386"/>
                  </a:lnTo>
                  <a:lnTo>
                    <a:pt x="1307256" y="408218"/>
                  </a:lnTo>
                  <a:lnTo>
                    <a:pt x="1287166" y="366559"/>
                  </a:lnTo>
                  <a:lnTo>
                    <a:pt x="1264417" y="326525"/>
                  </a:lnTo>
                  <a:lnTo>
                    <a:pt x="1239126" y="288233"/>
                  </a:lnTo>
                  <a:lnTo>
                    <a:pt x="1211407" y="251798"/>
                  </a:lnTo>
                  <a:lnTo>
                    <a:pt x="1181377" y="217336"/>
                  </a:lnTo>
                  <a:lnTo>
                    <a:pt x="1149150" y="184964"/>
                  </a:lnTo>
                  <a:lnTo>
                    <a:pt x="1114843" y="154798"/>
                  </a:lnTo>
                  <a:lnTo>
                    <a:pt x="1078571" y="126954"/>
                  </a:lnTo>
                  <a:lnTo>
                    <a:pt x="1040449" y="101548"/>
                  </a:lnTo>
                  <a:lnTo>
                    <a:pt x="1000593" y="78696"/>
                  </a:lnTo>
                  <a:lnTo>
                    <a:pt x="959118" y="58514"/>
                  </a:lnTo>
                  <a:lnTo>
                    <a:pt x="916141" y="41118"/>
                  </a:lnTo>
                  <a:lnTo>
                    <a:pt x="871776" y="26625"/>
                  </a:lnTo>
                  <a:lnTo>
                    <a:pt x="826139" y="15151"/>
                  </a:lnTo>
                  <a:lnTo>
                    <a:pt x="779345" y="6811"/>
                  </a:lnTo>
                  <a:lnTo>
                    <a:pt x="731511" y="1722"/>
                  </a:lnTo>
                  <a:lnTo>
                    <a:pt x="6827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9737" y="198120"/>
              <a:ext cx="1188364" cy="137160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96405" y="193294"/>
              <a:ext cx="1375410" cy="1381760"/>
            </a:xfrm>
            <a:custGeom>
              <a:avLst/>
              <a:gdLst/>
              <a:ahLst/>
              <a:cxnLst/>
              <a:rect l="l" t="t" r="r" b="b"/>
              <a:pathLst>
                <a:path w="1375410" h="1381760">
                  <a:moveTo>
                    <a:pt x="687781" y="0"/>
                  </a:moveTo>
                  <a:lnTo>
                    <a:pt x="758113" y="3682"/>
                  </a:lnTo>
                  <a:lnTo>
                    <a:pt x="826465" y="14097"/>
                  </a:lnTo>
                  <a:lnTo>
                    <a:pt x="892403" y="31241"/>
                  </a:lnTo>
                  <a:lnTo>
                    <a:pt x="955560" y="54355"/>
                  </a:lnTo>
                  <a:lnTo>
                    <a:pt x="1015504" y="83565"/>
                  </a:lnTo>
                  <a:lnTo>
                    <a:pt x="1072261" y="117982"/>
                  </a:lnTo>
                  <a:lnTo>
                    <a:pt x="1125029" y="157987"/>
                  </a:lnTo>
                  <a:lnTo>
                    <a:pt x="1173797" y="202310"/>
                  </a:lnTo>
                  <a:lnTo>
                    <a:pt x="1218120" y="251459"/>
                  </a:lnTo>
                  <a:lnTo>
                    <a:pt x="1257744" y="304545"/>
                  </a:lnTo>
                  <a:lnTo>
                    <a:pt x="1292034" y="361314"/>
                  </a:lnTo>
                  <a:lnTo>
                    <a:pt x="1321244" y="422020"/>
                  </a:lnTo>
                  <a:lnTo>
                    <a:pt x="1344358" y="485266"/>
                  </a:lnTo>
                  <a:lnTo>
                    <a:pt x="1361249" y="551560"/>
                  </a:lnTo>
                  <a:lnTo>
                    <a:pt x="1371536" y="619886"/>
                  </a:lnTo>
                  <a:lnTo>
                    <a:pt x="1375219" y="690626"/>
                  </a:lnTo>
                  <a:lnTo>
                    <a:pt x="1371536" y="761364"/>
                  </a:lnTo>
                  <a:lnTo>
                    <a:pt x="1361249" y="829690"/>
                  </a:lnTo>
                  <a:lnTo>
                    <a:pt x="1344358" y="895984"/>
                  </a:lnTo>
                  <a:lnTo>
                    <a:pt x="1321244" y="959611"/>
                  </a:lnTo>
                  <a:lnTo>
                    <a:pt x="1292034" y="1019936"/>
                  </a:lnTo>
                  <a:lnTo>
                    <a:pt x="1257744" y="1076705"/>
                  </a:lnTo>
                  <a:lnTo>
                    <a:pt x="1218120" y="1129791"/>
                  </a:lnTo>
                  <a:lnTo>
                    <a:pt x="1173797" y="1178940"/>
                  </a:lnTo>
                  <a:lnTo>
                    <a:pt x="1125029" y="1223771"/>
                  </a:lnTo>
                  <a:lnTo>
                    <a:pt x="1072261" y="1263268"/>
                  </a:lnTo>
                  <a:lnTo>
                    <a:pt x="1015504" y="1298066"/>
                  </a:lnTo>
                  <a:lnTo>
                    <a:pt x="955535" y="1326895"/>
                  </a:lnTo>
                  <a:lnTo>
                    <a:pt x="892009" y="1350009"/>
                  </a:lnTo>
                  <a:lnTo>
                    <a:pt x="826465" y="1367154"/>
                  </a:lnTo>
                  <a:lnTo>
                    <a:pt x="758113" y="1377568"/>
                  </a:lnTo>
                  <a:lnTo>
                    <a:pt x="687781" y="1381252"/>
                  </a:lnTo>
                  <a:lnTo>
                    <a:pt x="617448" y="1377568"/>
                  </a:lnTo>
                  <a:lnTo>
                    <a:pt x="549109" y="1367154"/>
                  </a:lnTo>
                  <a:lnTo>
                    <a:pt x="483158" y="1350009"/>
                  </a:lnTo>
                  <a:lnTo>
                    <a:pt x="420027" y="1326895"/>
                  </a:lnTo>
                  <a:lnTo>
                    <a:pt x="360070" y="1298066"/>
                  </a:lnTo>
                  <a:lnTo>
                    <a:pt x="303314" y="1263268"/>
                  </a:lnTo>
                  <a:lnTo>
                    <a:pt x="250164" y="1223771"/>
                  </a:lnTo>
                  <a:lnTo>
                    <a:pt x="201396" y="1178940"/>
                  </a:lnTo>
                  <a:lnTo>
                    <a:pt x="157048" y="1129791"/>
                  </a:lnTo>
                  <a:lnTo>
                    <a:pt x="117487" y="1076705"/>
                  </a:lnTo>
                  <a:lnTo>
                    <a:pt x="83121" y="1019936"/>
                  </a:lnTo>
                  <a:lnTo>
                    <a:pt x="53949" y="959611"/>
                  </a:lnTo>
                  <a:lnTo>
                    <a:pt x="30759" y="895984"/>
                  </a:lnTo>
                  <a:lnTo>
                    <a:pt x="13982" y="829690"/>
                  </a:lnTo>
                  <a:lnTo>
                    <a:pt x="3594" y="761364"/>
                  </a:lnTo>
                  <a:lnTo>
                    <a:pt x="0" y="690626"/>
                  </a:lnTo>
                  <a:lnTo>
                    <a:pt x="3594" y="619886"/>
                  </a:lnTo>
                  <a:lnTo>
                    <a:pt x="13982" y="551560"/>
                  </a:lnTo>
                  <a:lnTo>
                    <a:pt x="30759" y="485266"/>
                  </a:lnTo>
                  <a:lnTo>
                    <a:pt x="53949" y="422020"/>
                  </a:lnTo>
                  <a:lnTo>
                    <a:pt x="83121" y="361314"/>
                  </a:lnTo>
                  <a:lnTo>
                    <a:pt x="117487" y="304545"/>
                  </a:lnTo>
                  <a:lnTo>
                    <a:pt x="157048" y="251459"/>
                  </a:lnTo>
                  <a:lnTo>
                    <a:pt x="201409" y="202310"/>
                  </a:lnTo>
                  <a:lnTo>
                    <a:pt x="250164" y="157860"/>
                  </a:lnTo>
                  <a:lnTo>
                    <a:pt x="303314" y="117982"/>
                  </a:lnTo>
                  <a:lnTo>
                    <a:pt x="360070" y="83565"/>
                  </a:lnTo>
                  <a:lnTo>
                    <a:pt x="420014" y="54355"/>
                  </a:lnTo>
                  <a:lnTo>
                    <a:pt x="483158" y="31241"/>
                  </a:lnTo>
                  <a:lnTo>
                    <a:pt x="549109" y="14097"/>
                  </a:lnTo>
                  <a:lnTo>
                    <a:pt x="617448" y="3682"/>
                  </a:lnTo>
                  <a:lnTo>
                    <a:pt x="687781" y="0"/>
                  </a:lnTo>
                  <a:close/>
                </a:path>
              </a:pathLst>
            </a:custGeom>
            <a:ln w="9525">
              <a:solidFill>
                <a:srgbClr val="0087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08863" y="4127119"/>
            <a:ext cx="2372995" cy="23876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3515" marR="402590" indent="-171450" algn="just">
              <a:lnSpc>
                <a:spcPts val="1510"/>
              </a:lnSpc>
              <a:spcBef>
                <a:spcPts val="280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15" dirty="0">
                <a:latin typeface="Calibri"/>
                <a:cs typeface="Calibri"/>
              </a:rPr>
              <a:t>Provides </a:t>
            </a:r>
            <a:r>
              <a:rPr sz="1400" spc="-10" dirty="0">
                <a:latin typeface="Calibri"/>
                <a:cs typeface="Calibri"/>
              </a:rPr>
              <a:t>compassionate,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caring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support</a:t>
            </a:r>
            <a:endParaRPr sz="1400">
              <a:latin typeface="Calibri"/>
              <a:cs typeface="Calibri"/>
            </a:endParaRPr>
          </a:p>
          <a:p>
            <a:pPr marL="183515" marR="425450" indent="-171450" algn="just">
              <a:lnSpc>
                <a:spcPts val="1510"/>
              </a:lnSpc>
              <a:spcBef>
                <a:spcPts val="610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40" dirty="0">
                <a:latin typeface="Calibri"/>
                <a:cs typeface="Calibri"/>
              </a:rPr>
              <a:t>Talks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her about help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available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15" dirty="0">
                <a:latin typeface="Calibri"/>
                <a:cs typeface="Calibri"/>
              </a:rPr>
              <a:t>feelings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depression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isolation</a:t>
            </a:r>
            <a:endParaRPr sz="1400">
              <a:latin typeface="Calibri"/>
              <a:cs typeface="Calibri"/>
            </a:endParaRPr>
          </a:p>
          <a:p>
            <a:pPr marL="183515" marR="5080" indent="-171450">
              <a:lnSpc>
                <a:spcPts val="1510"/>
              </a:lnSpc>
              <a:spcBef>
                <a:spcPts val="610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20" dirty="0">
                <a:latin typeface="Calibri"/>
                <a:cs typeface="Calibri"/>
              </a:rPr>
              <a:t>Educates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resources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available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new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pets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with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fostering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virtual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relationships</a:t>
            </a:r>
            <a:endParaRPr sz="1400">
              <a:latin typeface="Calibri"/>
              <a:cs typeface="Calibri"/>
            </a:endParaRPr>
          </a:p>
          <a:p>
            <a:pPr marL="183515" marR="247015" indent="-171450">
              <a:lnSpc>
                <a:spcPts val="1510"/>
              </a:lnSpc>
              <a:spcBef>
                <a:spcPts val="610"/>
              </a:spcBef>
              <a:buFont typeface="Arial"/>
              <a:buChar char="•"/>
              <a:tabLst>
                <a:tab pos="184150" algn="l"/>
              </a:tabLst>
            </a:pPr>
            <a:r>
              <a:rPr sz="1400" spc="-10" dirty="0">
                <a:latin typeface="Calibri"/>
                <a:cs typeface="Calibri"/>
              </a:rPr>
              <a:t>Suggests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legal/financial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debt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consolidation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13</a:t>
            </a:fld>
            <a:endParaRPr spc="5" dirty="0"/>
          </a:p>
        </p:txBody>
      </p:sp>
      <p:sp>
        <p:nvSpPr>
          <p:cNvPr id="26" name="object 26"/>
          <p:cNvSpPr txBox="1"/>
          <p:nvPr/>
        </p:nvSpPr>
        <p:spPr>
          <a:xfrm>
            <a:off x="6429883" y="2781681"/>
            <a:ext cx="2310765" cy="621665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2880" marR="5080" indent="-170815">
              <a:lnSpc>
                <a:spcPts val="1510"/>
              </a:lnSpc>
              <a:spcBef>
                <a:spcPts val="28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Feels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good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about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virtual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therapy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progress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prioritizing</a:t>
            </a:r>
            <a:r>
              <a:rPr sz="1400" spc="9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mental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health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29883" y="3510533"/>
            <a:ext cx="2230755" cy="814069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182880" marR="5080" indent="-170815" algn="just">
              <a:lnSpc>
                <a:spcPts val="1510"/>
              </a:lnSpc>
              <a:spcBef>
                <a:spcPts val="28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5" dirty="0">
                <a:latin typeface="Calibri"/>
                <a:cs typeface="Calibri"/>
              </a:rPr>
              <a:t>Is </a:t>
            </a:r>
            <a:r>
              <a:rPr sz="1400" spc="-15" dirty="0">
                <a:latin typeface="Calibri"/>
                <a:cs typeface="Calibri"/>
              </a:rPr>
              <a:t>optimistic </a:t>
            </a:r>
            <a:r>
              <a:rPr sz="1400" spc="-5" dirty="0">
                <a:latin typeface="Calibri"/>
                <a:cs typeface="Calibri"/>
              </a:rPr>
              <a:t>about </a:t>
            </a:r>
            <a:r>
              <a:rPr sz="1400" spc="-10" dirty="0">
                <a:latin typeface="Calibri"/>
                <a:cs typeface="Calibri"/>
              </a:rPr>
              <a:t>her new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role </a:t>
            </a:r>
            <a:r>
              <a:rPr sz="1400" spc="-5" dirty="0">
                <a:latin typeface="Calibri"/>
                <a:cs typeface="Calibri"/>
              </a:rPr>
              <a:t>as a </a:t>
            </a:r>
            <a:r>
              <a:rPr sz="1400" spc="-10" dirty="0">
                <a:latin typeface="Calibri"/>
                <a:cs typeface="Calibri"/>
              </a:rPr>
              <a:t>dog owner and </a:t>
            </a:r>
            <a:r>
              <a:rPr sz="1400" spc="-15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 opportunity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connect </a:t>
            </a:r>
            <a:r>
              <a:rPr sz="1400" spc="-15" dirty="0">
                <a:latin typeface="Calibri"/>
                <a:cs typeface="Calibri"/>
              </a:rPr>
              <a:t>with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other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“dog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parents”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29883" y="4431283"/>
            <a:ext cx="2218690" cy="6216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2880" marR="5080" indent="-170815">
              <a:lnSpc>
                <a:spcPts val="1510"/>
              </a:lnSpc>
              <a:spcBef>
                <a:spcPts val="280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5" dirty="0">
                <a:latin typeface="Calibri"/>
                <a:cs typeface="Calibri"/>
              </a:rPr>
              <a:t>Has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peace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mind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now </a:t>
            </a:r>
            <a:r>
              <a:rPr sz="1400" spc="-15" dirty="0">
                <a:latin typeface="Calibri"/>
                <a:cs typeface="Calibri"/>
              </a:rPr>
              <a:t>that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she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knows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loan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payoff 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date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within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reach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29883" y="5160009"/>
            <a:ext cx="2217420" cy="6223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82880" marR="5080" indent="-170815" algn="just">
              <a:lnSpc>
                <a:spcPts val="1510"/>
              </a:lnSpc>
              <a:spcBef>
                <a:spcPts val="280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5" dirty="0">
                <a:latin typeface="Calibri"/>
                <a:cs typeface="Calibri"/>
              </a:rPr>
              <a:t>Is </a:t>
            </a:r>
            <a:r>
              <a:rPr sz="1400" spc="-20" dirty="0">
                <a:latin typeface="Calibri"/>
                <a:cs typeface="Calibri"/>
              </a:rPr>
              <a:t>reinvigorated </a:t>
            </a:r>
            <a:r>
              <a:rPr sz="1400" spc="-15" dirty="0">
                <a:latin typeface="Calibri"/>
                <a:cs typeface="Calibri"/>
              </a:rPr>
              <a:t>at work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appreciates the </a:t>
            </a:r>
            <a:r>
              <a:rPr sz="1400" spc="-10" dirty="0">
                <a:latin typeface="Calibri"/>
                <a:cs typeface="Calibri"/>
              </a:rPr>
              <a:t>support she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received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9309" y="4127119"/>
            <a:ext cx="2376805" cy="23876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82880" marR="5080" indent="-170815" algn="just">
              <a:lnSpc>
                <a:spcPct val="90100"/>
              </a:lnSpc>
              <a:spcBef>
                <a:spcPts val="254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Virtual </a:t>
            </a:r>
            <a:r>
              <a:rPr sz="1400" spc="-15" dirty="0">
                <a:latin typeface="Calibri"/>
                <a:cs typeface="Calibri"/>
              </a:rPr>
              <a:t>therapy allows </a:t>
            </a:r>
            <a:r>
              <a:rPr sz="1400" spc="-10" dirty="0">
                <a:latin typeface="Calibri"/>
                <a:cs typeface="Calibri"/>
              </a:rPr>
              <a:t>Sabrina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5" dirty="0">
                <a:latin typeface="Calibri"/>
                <a:cs typeface="Calibri"/>
              </a:rPr>
              <a:t>message </a:t>
            </a:r>
            <a:r>
              <a:rPr sz="1400" spc="-15" dirty="0">
                <a:latin typeface="Calibri"/>
                <a:cs typeface="Calibri"/>
              </a:rPr>
              <a:t>with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spc="-15" dirty="0">
                <a:latin typeface="Calibri"/>
                <a:cs typeface="Calibri"/>
              </a:rPr>
              <a:t>therapist 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convenience</a:t>
            </a:r>
            <a:endParaRPr sz="1400">
              <a:latin typeface="Calibri"/>
              <a:cs typeface="Calibri"/>
            </a:endParaRPr>
          </a:p>
          <a:p>
            <a:pPr marL="182880" marR="106045" indent="-170815">
              <a:lnSpc>
                <a:spcPts val="1510"/>
              </a:lnSpc>
              <a:spcBef>
                <a:spcPts val="625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0" dirty="0">
                <a:latin typeface="Calibri"/>
                <a:cs typeface="Calibri"/>
              </a:rPr>
              <a:t>Sabrina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learns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how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cope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with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depression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nurture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relationships</a:t>
            </a:r>
            <a:r>
              <a:rPr sz="1400" spc="1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with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others</a:t>
            </a:r>
            <a:endParaRPr sz="1400">
              <a:latin typeface="Calibri"/>
              <a:cs typeface="Calibri"/>
            </a:endParaRPr>
          </a:p>
          <a:p>
            <a:pPr marL="182880" marR="66040" indent="-170815">
              <a:lnSpc>
                <a:spcPts val="1510"/>
              </a:lnSpc>
              <a:spcBef>
                <a:spcPts val="610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15" dirty="0">
                <a:latin typeface="Calibri"/>
                <a:cs typeface="Calibri"/>
              </a:rPr>
              <a:t>Work-life </a:t>
            </a:r>
            <a:r>
              <a:rPr sz="1400" spc="-10" dirty="0">
                <a:latin typeface="Calibri"/>
                <a:cs typeface="Calibri"/>
              </a:rPr>
              <a:t>connects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Sabrina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 </a:t>
            </a:r>
            <a:r>
              <a:rPr sz="1400" spc="-10" dirty="0">
                <a:latin typeface="Calibri"/>
                <a:cs typeface="Calibri"/>
              </a:rPr>
              <a:t>dog </a:t>
            </a:r>
            <a:r>
              <a:rPr sz="1400" spc="-35" dirty="0">
                <a:latin typeface="Calibri"/>
                <a:cs typeface="Calibri"/>
              </a:rPr>
              <a:t>walker,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vet </a:t>
            </a:r>
            <a:r>
              <a:rPr sz="1400" spc="-10" dirty="0">
                <a:latin typeface="Calibri"/>
                <a:cs typeface="Calibri"/>
              </a:rPr>
              <a:t>and 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discounts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on</a:t>
            </a:r>
            <a:r>
              <a:rPr sz="1400" spc="-15" dirty="0">
                <a:latin typeface="Calibri"/>
                <a:cs typeface="Calibri"/>
              </a:rPr>
              <a:t> supplies</a:t>
            </a:r>
            <a:endParaRPr sz="1400">
              <a:latin typeface="Calibri"/>
              <a:cs typeface="Calibri"/>
            </a:endParaRPr>
          </a:p>
          <a:p>
            <a:pPr marL="182880" marR="71120" indent="-170815">
              <a:lnSpc>
                <a:spcPts val="1510"/>
              </a:lnSpc>
              <a:spcBef>
                <a:spcPts val="610"/>
              </a:spcBef>
              <a:buFont typeface="Arial"/>
              <a:buChar char="•"/>
              <a:tabLst>
                <a:tab pos="183515" algn="l"/>
              </a:tabLst>
            </a:pPr>
            <a:r>
              <a:rPr sz="1400" spc="-5" dirty="0">
                <a:latin typeface="Calibri"/>
                <a:cs typeface="Calibri"/>
              </a:rPr>
              <a:t>Plan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underway,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with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financial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guidance,</a:t>
            </a:r>
            <a:r>
              <a:rPr sz="1400" spc="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pay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down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loans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954405"/>
            </a:xfrm>
            <a:custGeom>
              <a:avLst/>
              <a:gdLst/>
              <a:ahLst/>
              <a:cxnLst/>
              <a:rect l="l" t="t" r="r" b="b"/>
              <a:pathLst>
                <a:path w="9144000" h="954405">
                  <a:moveTo>
                    <a:pt x="9144000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9144000" y="954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952" y="6080759"/>
              <a:ext cx="1234440" cy="44500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73507" y="168021"/>
            <a:ext cx="6577965" cy="4811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Calibri"/>
                <a:cs typeface="Calibri"/>
              </a:rPr>
              <a:t>Your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Assistance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>
              <a:latin typeface="Calibri"/>
              <a:cs typeface="Calibri"/>
            </a:endParaRPr>
          </a:p>
          <a:p>
            <a:pPr marL="1490980" algn="ctr">
              <a:lnSpc>
                <a:spcPct val="100000"/>
              </a:lnSpc>
            </a:pPr>
            <a:r>
              <a:rPr sz="2800" b="1" dirty="0">
                <a:latin typeface="Calibri"/>
                <a:cs typeface="Calibri"/>
              </a:rPr>
              <a:t>Call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toll-free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or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visit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us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the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web</a:t>
            </a:r>
            <a:endParaRPr sz="2800">
              <a:latin typeface="Calibri"/>
              <a:cs typeface="Calibri"/>
            </a:endParaRPr>
          </a:p>
          <a:p>
            <a:pPr marL="1494790" algn="ctr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solidFill>
                  <a:srgbClr val="00669B"/>
                </a:solidFill>
                <a:latin typeface="Calibri"/>
                <a:cs typeface="Calibri"/>
              </a:rPr>
              <a:t>Visit</a:t>
            </a:r>
            <a:r>
              <a:rPr sz="2800" spc="-35" dirty="0">
                <a:solidFill>
                  <a:srgbClr val="00669B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00669B"/>
                </a:solidFill>
                <a:latin typeface="Calibri"/>
                <a:cs typeface="Calibri"/>
                <a:hlinkClick r:id="rId4"/>
              </a:rPr>
              <a:t>www.afpc.af.mil/eap</a:t>
            </a:r>
            <a:endParaRPr sz="2800">
              <a:latin typeface="Calibri"/>
              <a:cs typeface="Calibri"/>
            </a:endParaRPr>
          </a:p>
          <a:p>
            <a:pPr marL="1494790" algn="ctr">
              <a:lnSpc>
                <a:spcPct val="100000"/>
              </a:lnSpc>
              <a:spcBef>
                <a:spcPts val="2475"/>
              </a:spcBef>
            </a:pPr>
            <a:r>
              <a:rPr sz="2800" b="1" dirty="0">
                <a:latin typeface="Calibri"/>
                <a:cs typeface="Calibri"/>
              </a:rPr>
              <a:t>24</a:t>
            </a:r>
            <a:r>
              <a:rPr sz="2800" b="1" spc="-1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hours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-10" dirty="0">
                <a:latin typeface="Calibri"/>
                <a:cs typeface="Calibri"/>
              </a:rPr>
              <a:t> day/7</a:t>
            </a:r>
            <a:r>
              <a:rPr sz="2800" b="1" spc="-15" dirty="0">
                <a:latin typeface="Calibri"/>
                <a:cs typeface="Calibri"/>
              </a:rPr>
              <a:t> days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week</a:t>
            </a:r>
            <a:endParaRPr sz="2800">
              <a:latin typeface="Calibri"/>
              <a:cs typeface="Calibri"/>
            </a:endParaRPr>
          </a:p>
          <a:p>
            <a:pPr marL="2696210" indent="-1202055">
              <a:lnSpc>
                <a:spcPct val="100000"/>
              </a:lnSpc>
              <a:spcBef>
                <a:spcPts val="1200"/>
              </a:spcBef>
              <a:buClr>
                <a:srgbClr val="5C2E92"/>
              </a:buClr>
              <a:buFont typeface="Arial"/>
              <a:buChar char="•"/>
              <a:tabLst>
                <a:tab pos="2696845" algn="l"/>
              </a:tabLst>
            </a:pPr>
            <a:r>
              <a:rPr sz="2800" dirty="0">
                <a:solidFill>
                  <a:srgbClr val="00669B"/>
                </a:solidFill>
                <a:latin typeface="Calibri"/>
                <a:cs typeface="Calibri"/>
              </a:rPr>
              <a:t>Call</a:t>
            </a:r>
            <a:r>
              <a:rPr sz="2800" spc="-110" dirty="0">
                <a:solidFill>
                  <a:srgbClr val="00669B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9B"/>
                </a:solidFill>
                <a:latin typeface="Calibri"/>
                <a:cs typeface="Calibri"/>
              </a:rPr>
              <a:t>1-866-580-9078</a:t>
            </a:r>
            <a:endParaRPr sz="2800">
              <a:latin typeface="Calibri"/>
              <a:cs typeface="Calibri"/>
            </a:endParaRPr>
          </a:p>
          <a:p>
            <a:pPr marL="2696210" indent="-1199515">
              <a:lnSpc>
                <a:spcPct val="100000"/>
              </a:lnSpc>
              <a:spcBef>
                <a:spcPts val="1200"/>
              </a:spcBef>
              <a:buClr>
                <a:srgbClr val="5C2E92"/>
              </a:buClr>
              <a:buFont typeface="Arial"/>
              <a:buChar char="•"/>
              <a:tabLst>
                <a:tab pos="2696845" algn="l"/>
              </a:tabLst>
            </a:pPr>
            <a:r>
              <a:rPr sz="2800" spc="15" dirty="0">
                <a:solidFill>
                  <a:srgbClr val="00669B"/>
                </a:solidFill>
                <a:latin typeface="Calibri"/>
                <a:cs typeface="Calibri"/>
              </a:rPr>
              <a:t>TTY</a:t>
            </a:r>
            <a:r>
              <a:rPr sz="2800" spc="-100" dirty="0">
                <a:solidFill>
                  <a:srgbClr val="00669B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669B"/>
                </a:solidFill>
                <a:latin typeface="Calibri"/>
                <a:cs typeface="Calibri"/>
              </a:rPr>
              <a:t>1-800-635-2883</a:t>
            </a:r>
            <a:endParaRPr sz="2800">
              <a:latin typeface="Calibri"/>
              <a:cs typeface="Calibri"/>
            </a:endParaRPr>
          </a:p>
          <a:p>
            <a:pPr marL="1496060" algn="ctr">
              <a:lnSpc>
                <a:spcPct val="100000"/>
              </a:lnSpc>
              <a:spcBef>
                <a:spcPts val="2615"/>
              </a:spcBef>
            </a:pPr>
            <a:r>
              <a:rPr sz="3600" b="1" spc="-5" dirty="0">
                <a:latin typeface="Calibri"/>
                <a:cs typeface="Calibri"/>
              </a:rPr>
              <a:t>Thank</a:t>
            </a:r>
            <a:r>
              <a:rPr sz="3600" b="1" spc="-4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you!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14</a:t>
            </a:fld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1371980" y="4447159"/>
            <a:ext cx="16268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latin typeface="Calibri"/>
                <a:cs typeface="Calibri"/>
              </a:rPr>
              <a:t>CONFIDENTIAL</a:t>
            </a:r>
            <a:r>
              <a:rPr sz="1000" b="1" spc="-45" dirty="0">
                <a:latin typeface="Calibri"/>
                <a:cs typeface="Calibri"/>
              </a:rPr>
              <a:t> </a:t>
            </a:r>
            <a:r>
              <a:rPr sz="1000" b="1" dirty="0">
                <a:latin typeface="Calibri"/>
                <a:cs typeface="Calibri"/>
              </a:rPr>
              <a:t>INFORMATION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853" y="4898263"/>
            <a:ext cx="251142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i="1" spc="-15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h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in</a:t>
            </a:r>
            <a:r>
              <a:rPr sz="1000" i="1" dirty="0">
                <a:latin typeface="Calibri"/>
                <a:cs typeface="Calibri"/>
              </a:rPr>
              <a:t>f</a:t>
            </a:r>
            <a:r>
              <a:rPr sz="1000" i="1" spc="5" dirty="0">
                <a:latin typeface="Calibri"/>
                <a:cs typeface="Calibri"/>
              </a:rPr>
              <a:t>o</a:t>
            </a:r>
            <a:r>
              <a:rPr sz="1000" i="1" spc="-10" dirty="0">
                <a:latin typeface="Calibri"/>
                <a:cs typeface="Calibri"/>
              </a:rPr>
              <a:t>rm</a:t>
            </a:r>
            <a:r>
              <a:rPr sz="1000" i="1" spc="5" dirty="0">
                <a:latin typeface="Calibri"/>
                <a:cs typeface="Calibri"/>
              </a:rPr>
              <a:t>a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-20" dirty="0">
                <a:latin typeface="Calibri"/>
                <a:cs typeface="Calibri"/>
              </a:rPr>
              <a:t>i</a:t>
            </a:r>
            <a:r>
              <a:rPr sz="1000" i="1" spc="-15" dirty="0">
                <a:latin typeface="Calibri"/>
                <a:cs typeface="Calibri"/>
              </a:rPr>
              <a:t>o</a:t>
            </a:r>
            <a:r>
              <a:rPr sz="1000" i="1" dirty="0">
                <a:latin typeface="Calibri"/>
                <a:cs typeface="Calibri"/>
              </a:rPr>
              <a:t>n</a:t>
            </a:r>
            <a:r>
              <a:rPr sz="1000" i="1" spc="-7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p</a:t>
            </a:r>
            <a:r>
              <a:rPr sz="1000" i="1" spc="-10" dirty="0">
                <a:latin typeface="Calibri"/>
                <a:cs typeface="Calibri"/>
              </a:rPr>
              <a:t>r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0" dirty="0">
                <a:latin typeface="Calibri"/>
                <a:cs typeface="Calibri"/>
              </a:rPr>
              <a:t>s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5" dirty="0">
                <a:latin typeface="Calibri"/>
                <a:cs typeface="Calibri"/>
              </a:rPr>
              <a:t>n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-5" dirty="0">
                <a:latin typeface="Calibri"/>
                <a:cs typeface="Calibri"/>
              </a:rPr>
              <a:t>e</a:t>
            </a:r>
            <a:r>
              <a:rPr sz="1000" i="1" dirty="0">
                <a:latin typeface="Calibri"/>
                <a:cs typeface="Calibri"/>
              </a:rPr>
              <a:t>d</a:t>
            </a:r>
            <a:r>
              <a:rPr sz="1000" i="1" spc="-5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i</a:t>
            </a:r>
            <a:r>
              <a:rPr sz="1000" i="1" dirty="0">
                <a:latin typeface="Calibri"/>
                <a:cs typeface="Calibri"/>
              </a:rPr>
              <a:t>n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hi</a:t>
            </a:r>
            <a:r>
              <a:rPr sz="1000" i="1" dirty="0">
                <a:latin typeface="Calibri"/>
                <a:cs typeface="Calibri"/>
              </a:rPr>
              <a:t>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p</a:t>
            </a:r>
            <a:r>
              <a:rPr sz="1000" i="1" spc="-10" dirty="0">
                <a:latin typeface="Calibri"/>
                <a:cs typeface="Calibri"/>
              </a:rPr>
              <a:t>r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0" dirty="0">
                <a:latin typeface="Calibri"/>
                <a:cs typeface="Calibri"/>
              </a:rPr>
              <a:t>s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5" dirty="0">
                <a:latin typeface="Calibri"/>
                <a:cs typeface="Calibri"/>
              </a:rPr>
              <a:t>n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a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i</a:t>
            </a:r>
            <a:r>
              <a:rPr sz="1000" i="1" spc="-15" dirty="0">
                <a:latin typeface="Calibri"/>
                <a:cs typeface="Calibri"/>
              </a:rPr>
              <a:t>o</a:t>
            </a:r>
            <a:r>
              <a:rPr sz="1000" i="1" dirty="0">
                <a:latin typeface="Calibri"/>
                <a:cs typeface="Calibri"/>
              </a:rPr>
              <a:t>n</a:t>
            </a:r>
            <a:r>
              <a:rPr sz="1000" i="1" spc="-7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i</a:t>
            </a:r>
            <a:r>
              <a:rPr sz="1000" i="1" dirty="0"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853" y="5050358"/>
            <a:ext cx="2993390" cy="10947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sz="1000" i="1" dirty="0">
                <a:latin typeface="Calibri"/>
                <a:cs typeface="Calibri"/>
              </a:rPr>
              <a:t>confidential </a:t>
            </a:r>
            <a:r>
              <a:rPr sz="1000" i="1" spc="5" dirty="0">
                <a:latin typeface="Calibri"/>
                <a:cs typeface="Calibri"/>
              </a:rPr>
              <a:t>and </a:t>
            </a:r>
            <a:r>
              <a:rPr sz="1000" i="1" dirty="0">
                <a:latin typeface="Calibri"/>
                <a:cs typeface="Calibri"/>
              </a:rPr>
              <a:t>expected to </a:t>
            </a:r>
            <a:r>
              <a:rPr sz="1000" i="1" spc="5" dirty="0">
                <a:latin typeface="Calibri"/>
                <a:cs typeface="Calibri"/>
              </a:rPr>
              <a:t>be </a:t>
            </a:r>
            <a:r>
              <a:rPr sz="1000" i="1" dirty="0">
                <a:latin typeface="Calibri"/>
                <a:cs typeface="Calibri"/>
              </a:rPr>
              <a:t>used solely </a:t>
            </a:r>
            <a:r>
              <a:rPr sz="1000" i="1" spc="5" dirty="0">
                <a:latin typeface="Calibri"/>
                <a:cs typeface="Calibri"/>
              </a:rPr>
              <a:t>in </a:t>
            </a:r>
            <a:r>
              <a:rPr sz="1000" i="1" dirty="0">
                <a:latin typeface="Calibri"/>
                <a:cs typeface="Calibri"/>
              </a:rPr>
              <a:t>support </a:t>
            </a:r>
            <a:r>
              <a:rPr sz="1000" i="1" spc="5" dirty="0">
                <a:latin typeface="Calibri"/>
                <a:cs typeface="Calibri"/>
              </a:rPr>
              <a:t>of </a:t>
            </a:r>
            <a:r>
              <a:rPr sz="1000" i="1" spc="1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the </a:t>
            </a:r>
            <a:r>
              <a:rPr sz="1000" i="1" dirty="0">
                <a:latin typeface="Calibri"/>
                <a:cs typeface="Calibri"/>
              </a:rPr>
              <a:t>delivery </a:t>
            </a:r>
            <a:r>
              <a:rPr sz="1000" i="1" spc="5" dirty="0">
                <a:latin typeface="Calibri"/>
                <a:cs typeface="Calibri"/>
              </a:rPr>
              <a:t>of </a:t>
            </a:r>
            <a:r>
              <a:rPr sz="1000" i="1" spc="-5" dirty="0">
                <a:latin typeface="Calibri"/>
                <a:cs typeface="Calibri"/>
              </a:rPr>
              <a:t>services </a:t>
            </a:r>
            <a:r>
              <a:rPr sz="1000" i="1" dirty="0">
                <a:latin typeface="Calibri"/>
                <a:cs typeface="Calibri"/>
              </a:rPr>
              <a:t>to </a:t>
            </a:r>
            <a:r>
              <a:rPr sz="1000" i="1" spc="5" dirty="0">
                <a:latin typeface="Calibri"/>
                <a:cs typeface="Calibri"/>
              </a:rPr>
              <a:t>Magellan </a:t>
            </a:r>
            <a:r>
              <a:rPr sz="1000" i="1" spc="-5" dirty="0">
                <a:latin typeface="Calibri"/>
                <a:cs typeface="Calibri"/>
              </a:rPr>
              <a:t>members. </a:t>
            </a:r>
            <a:r>
              <a:rPr sz="1000" i="1" dirty="0">
                <a:latin typeface="Calibri"/>
                <a:cs typeface="Calibri"/>
              </a:rPr>
              <a:t>By receipt </a:t>
            </a:r>
            <a:r>
              <a:rPr sz="1000" i="1" spc="5" dirty="0">
                <a:latin typeface="Calibri"/>
                <a:cs typeface="Calibri"/>
              </a:rPr>
              <a:t> o</a:t>
            </a:r>
            <a:r>
              <a:rPr sz="1000" i="1" dirty="0">
                <a:latin typeface="Calibri"/>
                <a:cs typeface="Calibri"/>
              </a:rPr>
              <a:t>f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hi</a:t>
            </a:r>
            <a:r>
              <a:rPr sz="1000" i="1" dirty="0">
                <a:latin typeface="Calibri"/>
                <a:cs typeface="Calibri"/>
              </a:rPr>
              <a:t>s</a:t>
            </a:r>
            <a:r>
              <a:rPr sz="1000" i="1" spc="-2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p</a:t>
            </a:r>
            <a:r>
              <a:rPr sz="1000" i="1" spc="-10" dirty="0">
                <a:latin typeface="Calibri"/>
                <a:cs typeface="Calibri"/>
              </a:rPr>
              <a:t>r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0" dirty="0">
                <a:latin typeface="Calibri"/>
                <a:cs typeface="Calibri"/>
              </a:rPr>
              <a:t>s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5" dirty="0">
                <a:latin typeface="Calibri"/>
                <a:cs typeface="Calibri"/>
              </a:rPr>
              <a:t>n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a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i</a:t>
            </a:r>
            <a:r>
              <a:rPr sz="1000" i="1" spc="-15" dirty="0">
                <a:latin typeface="Calibri"/>
                <a:cs typeface="Calibri"/>
              </a:rPr>
              <a:t>o</a:t>
            </a:r>
            <a:r>
              <a:rPr sz="1000" i="1" spc="5" dirty="0">
                <a:latin typeface="Calibri"/>
                <a:cs typeface="Calibri"/>
              </a:rPr>
              <a:t>n</a:t>
            </a:r>
            <a:r>
              <a:rPr sz="1000" i="1" dirty="0">
                <a:latin typeface="Calibri"/>
                <a:cs typeface="Calibri"/>
              </a:rPr>
              <a:t>,</a:t>
            </a:r>
            <a:r>
              <a:rPr sz="1000" i="1" spc="-9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5" dirty="0">
                <a:latin typeface="Calibri"/>
                <a:cs typeface="Calibri"/>
              </a:rPr>
              <a:t>a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dirty="0">
                <a:latin typeface="Calibri"/>
                <a:cs typeface="Calibri"/>
              </a:rPr>
              <a:t>h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spc="5" dirty="0">
                <a:latin typeface="Calibri"/>
                <a:cs typeface="Calibri"/>
              </a:rPr>
              <a:t>ipi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5" dirty="0">
                <a:latin typeface="Calibri"/>
                <a:cs typeface="Calibri"/>
              </a:rPr>
              <a:t>n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-6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ag</a:t>
            </a:r>
            <a:r>
              <a:rPr sz="1000" i="1" spc="-10" dirty="0">
                <a:latin typeface="Calibri"/>
                <a:cs typeface="Calibri"/>
              </a:rPr>
              <a:t>r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5" dirty="0">
                <a:latin typeface="Calibri"/>
                <a:cs typeface="Calibri"/>
              </a:rPr>
              <a:t>e</a:t>
            </a:r>
            <a:r>
              <a:rPr sz="1000" i="1" dirty="0">
                <a:latin typeface="Calibri"/>
                <a:cs typeface="Calibri"/>
              </a:rPr>
              <a:t>s</a:t>
            </a:r>
            <a:r>
              <a:rPr sz="1000" i="1" spc="-4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ha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-4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h</a:t>
            </a:r>
            <a:r>
              <a:rPr sz="1000" i="1" dirty="0">
                <a:latin typeface="Calibri"/>
                <a:cs typeface="Calibri"/>
              </a:rPr>
              <a:t>e  information</a:t>
            </a:r>
            <a:r>
              <a:rPr sz="1000" i="1" spc="-10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contained</a:t>
            </a:r>
            <a:r>
              <a:rPr sz="1000" i="1" spc="-7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herein</a:t>
            </a:r>
            <a:r>
              <a:rPr sz="1000" i="1" spc="-4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will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be</a:t>
            </a:r>
            <a:r>
              <a:rPr sz="1000" i="1" spc="-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kept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confidential</a:t>
            </a:r>
            <a:r>
              <a:rPr sz="1000" i="1" spc="-7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and </a:t>
            </a:r>
            <a:r>
              <a:rPr sz="1000" i="1" spc="-21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ha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-4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h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in</a:t>
            </a:r>
            <a:r>
              <a:rPr sz="1000" i="1" dirty="0">
                <a:latin typeface="Calibri"/>
                <a:cs typeface="Calibri"/>
              </a:rPr>
              <a:t>f</a:t>
            </a:r>
            <a:r>
              <a:rPr sz="1000" i="1" spc="5" dirty="0">
                <a:latin typeface="Calibri"/>
                <a:cs typeface="Calibri"/>
              </a:rPr>
              <a:t>o</a:t>
            </a:r>
            <a:r>
              <a:rPr sz="1000" i="1" spc="-10" dirty="0">
                <a:latin typeface="Calibri"/>
                <a:cs typeface="Calibri"/>
              </a:rPr>
              <a:t>rm</a:t>
            </a:r>
            <a:r>
              <a:rPr sz="1000" i="1" spc="5" dirty="0">
                <a:latin typeface="Calibri"/>
                <a:cs typeface="Calibri"/>
              </a:rPr>
              <a:t>a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-20" dirty="0">
                <a:latin typeface="Calibri"/>
                <a:cs typeface="Calibri"/>
              </a:rPr>
              <a:t>i</a:t>
            </a:r>
            <a:r>
              <a:rPr sz="1000" i="1" spc="-15" dirty="0">
                <a:latin typeface="Calibri"/>
                <a:cs typeface="Calibri"/>
              </a:rPr>
              <a:t>o</a:t>
            </a:r>
            <a:r>
              <a:rPr sz="1000" i="1" dirty="0">
                <a:latin typeface="Calibri"/>
                <a:cs typeface="Calibri"/>
              </a:rPr>
              <a:t>n</a:t>
            </a:r>
            <a:r>
              <a:rPr sz="1000" i="1" spc="-7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wil</a:t>
            </a:r>
            <a:r>
              <a:rPr sz="1000" i="1" dirty="0">
                <a:latin typeface="Calibri"/>
                <a:cs typeface="Calibri"/>
              </a:rPr>
              <a:t>l</a:t>
            </a:r>
            <a:r>
              <a:rPr sz="1000" i="1" spc="-5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no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-4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b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1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pho</a:t>
            </a:r>
            <a:r>
              <a:rPr sz="1000" i="1" dirty="0">
                <a:latin typeface="Calibri"/>
                <a:cs typeface="Calibri"/>
              </a:rPr>
              <a:t>t</a:t>
            </a:r>
            <a:r>
              <a:rPr sz="1000" i="1" spc="5" dirty="0">
                <a:latin typeface="Calibri"/>
                <a:cs typeface="Calibri"/>
              </a:rPr>
              <a:t>o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spc="5" dirty="0">
                <a:latin typeface="Calibri"/>
                <a:cs typeface="Calibri"/>
              </a:rPr>
              <a:t>o</a:t>
            </a:r>
            <a:r>
              <a:rPr sz="1000" i="1" spc="-15" dirty="0">
                <a:latin typeface="Calibri"/>
                <a:cs typeface="Calibri"/>
              </a:rPr>
              <a:t>p</a:t>
            </a:r>
            <a:r>
              <a:rPr sz="1000" i="1" spc="5" dirty="0">
                <a:latin typeface="Calibri"/>
                <a:cs typeface="Calibri"/>
              </a:rPr>
              <a:t>i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20" dirty="0">
                <a:latin typeface="Calibri"/>
                <a:cs typeface="Calibri"/>
              </a:rPr>
              <a:t>d</a:t>
            </a:r>
            <a:r>
              <a:rPr sz="1000" i="1" dirty="0">
                <a:latin typeface="Calibri"/>
                <a:cs typeface="Calibri"/>
              </a:rPr>
              <a:t>,</a:t>
            </a:r>
            <a:r>
              <a:rPr sz="1000" i="1" spc="-70" dirty="0">
                <a:latin typeface="Calibri"/>
                <a:cs typeface="Calibri"/>
              </a:rPr>
              <a:t> </a:t>
            </a:r>
            <a:r>
              <a:rPr sz="1000" i="1" spc="-10" dirty="0">
                <a:latin typeface="Calibri"/>
                <a:cs typeface="Calibri"/>
              </a:rPr>
              <a:t>r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5" dirty="0">
                <a:latin typeface="Calibri"/>
                <a:cs typeface="Calibri"/>
              </a:rPr>
              <a:t>p</a:t>
            </a:r>
            <a:r>
              <a:rPr sz="1000" i="1" spc="-10" dirty="0">
                <a:latin typeface="Calibri"/>
                <a:cs typeface="Calibri"/>
              </a:rPr>
              <a:t>r</a:t>
            </a:r>
            <a:r>
              <a:rPr sz="1000" i="1" spc="5" dirty="0">
                <a:latin typeface="Calibri"/>
                <a:cs typeface="Calibri"/>
              </a:rPr>
              <a:t>odu</a:t>
            </a:r>
            <a:r>
              <a:rPr sz="1000" i="1" spc="-15" dirty="0">
                <a:latin typeface="Calibri"/>
                <a:cs typeface="Calibri"/>
              </a:rPr>
              <a:t>c</a:t>
            </a:r>
            <a:r>
              <a:rPr sz="1000" i="1" dirty="0">
                <a:latin typeface="Calibri"/>
                <a:cs typeface="Calibri"/>
              </a:rPr>
              <a:t>e</a:t>
            </a:r>
            <a:r>
              <a:rPr sz="1000" i="1" spc="-20" dirty="0">
                <a:latin typeface="Calibri"/>
                <a:cs typeface="Calibri"/>
              </a:rPr>
              <a:t>d</a:t>
            </a:r>
            <a:r>
              <a:rPr sz="1000" i="1" dirty="0">
                <a:latin typeface="Calibri"/>
                <a:cs typeface="Calibri"/>
              </a:rPr>
              <a:t>,  </a:t>
            </a:r>
            <a:r>
              <a:rPr sz="1000" i="1" spc="5" dirty="0">
                <a:latin typeface="Calibri"/>
                <a:cs typeface="Calibri"/>
              </a:rPr>
              <a:t>or </a:t>
            </a:r>
            <a:r>
              <a:rPr sz="1000" i="1" dirty="0">
                <a:latin typeface="Calibri"/>
                <a:cs typeface="Calibri"/>
              </a:rPr>
              <a:t>distributed to </a:t>
            </a:r>
            <a:r>
              <a:rPr sz="1000" i="1" spc="5" dirty="0">
                <a:latin typeface="Calibri"/>
                <a:cs typeface="Calibri"/>
              </a:rPr>
              <a:t>or </a:t>
            </a:r>
            <a:r>
              <a:rPr sz="1000" i="1" dirty="0">
                <a:latin typeface="Calibri"/>
                <a:cs typeface="Calibri"/>
              </a:rPr>
              <a:t>disclosed to others </a:t>
            </a:r>
            <a:r>
              <a:rPr sz="1000" i="1" spc="5" dirty="0">
                <a:latin typeface="Calibri"/>
                <a:cs typeface="Calibri"/>
              </a:rPr>
              <a:t>at any </a:t>
            </a:r>
            <a:r>
              <a:rPr sz="1000" i="1" dirty="0">
                <a:latin typeface="Calibri"/>
                <a:cs typeface="Calibri"/>
              </a:rPr>
              <a:t>time </a:t>
            </a:r>
            <a:r>
              <a:rPr sz="1000" i="1" spc="5" dirty="0">
                <a:latin typeface="Calibri"/>
                <a:cs typeface="Calibri"/>
              </a:rPr>
              <a:t> without</a:t>
            </a:r>
            <a:r>
              <a:rPr sz="1000" i="1" spc="-6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the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prior</a:t>
            </a:r>
            <a:r>
              <a:rPr sz="1000" i="1" spc="-4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written</a:t>
            </a:r>
            <a:r>
              <a:rPr sz="1000" i="1" spc="-3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consent</a:t>
            </a:r>
            <a:r>
              <a:rPr sz="1000" i="1" spc="-60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of</a:t>
            </a:r>
            <a:r>
              <a:rPr sz="1000" i="1" spc="-35" dirty="0">
                <a:latin typeface="Calibri"/>
                <a:cs typeface="Calibri"/>
              </a:rPr>
              <a:t> </a:t>
            </a:r>
            <a:r>
              <a:rPr sz="1000" i="1" spc="5" dirty="0">
                <a:latin typeface="Calibri"/>
                <a:cs typeface="Calibri"/>
              </a:rPr>
              <a:t>Magellan</a:t>
            </a:r>
            <a:r>
              <a:rPr sz="1000" i="1" spc="-75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Health,</a:t>
            </a:r>
            <a:r>
              <a:rPr sz="1000" i="1" spc="-50" dirty="0">
                <a:latin typeface="Calibri"/>
                <a:cs typeface="Calibri"/>
              </a:rPr>
              <a:t> </a:t>
            </a:r>
            <a:r>
              <a:rPr sz="1000" i="1" dirty="0">
                <a:latin typeface="Calibri"/>
                <a:cs typeface="Calibri"/>
              </a:rPr>
              <a:t>Inc.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954405"/>
            </a:xfrm>
            <a:custGeom>
              <a:avLst/>
              <a:gdLst/>
              <a:ahLst/>
              <a:cxnLst/>
              <a:rect l="l" t="t" r="r" b="b"/>
              <a:pathLst>
                <a:path w="9144000" h="954405">
                  <a:moveTo>
                    <a:pt x="9144000" y="0"/>
                  </a:moveTo>
                  <a:lnTo>
                    <a:pt x="0" y="0"/>
                  </a:lnTo>
                  <a:lnTo>
                    <a:pt x="0" y="954024"/>
                  </a:lnTo>
                  <a:lnTo>
                    <a:pt x="9144000" y="9540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6952" y="6080759"/>
              <a:ext cx="1234440" cy="4450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3507" y="168021"/>
            <a:ext cx="1320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</a:t>
            </a:r>
            <a:r>
              <a:rPr dirty="0"/>
              <a:t>b</a:t>
            </a:r>
            <a:r>
              <a:rPr spc="-5" dirty="0"/>
              <a:t>j</a:t>
            </a:r>
            <a:r>
              <a:rPr dirty="0"/>
              <a:t>e</a:t>
            </a:r>
            <a:r>
              <a:rPr spc="-10" dirty="0"/>
              <a:t>c</a:t>
            </a:r>
            <a:r>
              <a:rPr spc="5" dirty="0"/>
              <a:t>t</a:t>
            </a:r>
            <a:r>
              <a:rPr dirty="0"/>
              <a:t>i</a:t>
            </a:r>
            <a:r>
              <a:rPr spc="-30" dirty="0"/>
              <a:t>v</a:t>
            </a:r>
            <a:r>
              <a:rPr dirty="0"/>
              <a:t>es</a:t>
            </a:r>
          </a:p>
        </p:txBody>
      </p:sp>
      <p:sp>
        <p:nvSpPr>
          <p:cNvPr id="7" name="object 7"/>
          <p:cNvSpPr/>
          <p:nvPr/>
        </p:nvSpPr>
        <p:spPr>
          <a:xfrm>
            <a:off x="329184" y="1780031"/>
            <a:ext cx="372110" cy="2014855"/>
          </a:xfrm>
          <a:custGeom>
            <a:avLst/>
            <a:gdLst/>
            <a:ahLst/>
            <a:cxnLst/>
            <a:rect l="l" t="t" r="r" b="b"/>
            <a:pathLst>
              <a:path w="372109" h="2014854">
                <a:moveTo>
                  <a:pt x="371856" y="1831848"/>
                </a:moveTo>
                <a:lnTo>
                  <a:pt x="364134" y="1779016"/>
                </a:lnTo>
                <a:lnTo>
                  <a:pt x="341617" y="1733042"/>
                </a:lnTo>
                <a:lnTo>
                  <a:pt x="339267" y="1729867"/>
                </a:lnTo>
                <a:lnTo>
                  <a:pt x="326174" y="1712087"/>
                </a:lnTo>
                <a:lnTo>
                  <a:pt x="307517" y="1694180"/>
                </a:lnTo>
                <a:lnTo>
                  <a:pt x="286931" y="1678940"/>
                </a:lnTo>
                <a:lnTo>
                  <a:pt x="270205" y="1669681"/>
                </a:lnTo>
                <a:lnTo>
                  <a:pt x="270205" y="1831848"/>
                </a:lnTo>
                <a:lnTo>
                  <a:pt x="243827" y="1857375"/>
                </a:lnTo>
                <a:lnTo>
                  <a:pt x="166624" y="1933829"/>
                </a:lnTo>
                <a:lnTo>
                  <a:pt x="140893" y="1908302"/>
                </a:lnTo>
                <a:lnTo>
                  <a:pt x="218097" y="1831848"/>
                </a:lnTo>
                <a:lnTo>
                  <a:pt x="140893" y="1755394"/>
                </a:lnTo>
                <a:lnTo>
                  <a:pt x="166624" y="1729867"/>
                </a:lnTo>
                <a:lnTo>
                  <a:pt x="243827" y="1806321"/>
                </a:lnTo>
                <a:lnTo>
                  <a:pt x="270205" y="1831848"/>
                </a:lnTo>
                <a:lnTo>
                  <a:pt x="270205" y="1669681"/>
                </a:lnTo>
                <a:lnTo>
                  <a:pt x="213588" y="1651508"/>
                </a:lnTo>
                <a:lnTo>
                  <a:pt x="185928" y="1648968"/>
                </a:lnTo>
                <a:lnTo>
                  <a:pt x="158267" y="1651508"/>
                </a:lnTo>
                <a:lnTo>
                  <a:pt x="107442" y="1666113"/>
                </a:lnTo>
                <a:lnTo>
                  <a:pt x="64338" y="1694180"/>
                </a:lnTo>
                <a:lnTo>
                  <a:pt x="29591" y="1733042"/>
                </a:lnTo>
                <a:lnTo>
                  <a:pt x="7721" y="1779016"/>
                </a:lnTo>
                <a:lnTo>
                  <a:pt x="0" y="1831848"/>
                </a:lnTo>
                <a:lnTo>
                  <a:pt x="1930" y="1859280"/>
                </a:lnTo>
                <a:lnTo>
                  <a:pt x="17373" y="1908937"/>
                </a:lnTo>
                <a:lnTo>
                  <a:pt x="45681" y="1952244"/>
                </a:lnTo>
                <a:lnTo>
                  <a:pt x="84924" y="1985391"/>
                </a:lnTo>
                <a:lnTo>
                  <a:pt x="131889" y="2007743"/>
                </a:lnTo>
                <a:lnTo>
                  <a:pt x="185928" y="2014728"/>
                </a:lnTo>
                <a:lnTo>
                  <a:pt x="213588" y="2012823"/>
                </a:lnTo>
                <a:lnTo>
                  <a:pt x="263779" y="1997583"/>
                </a:lnTo>
                <a:lnTo>
                  <a:pt x="307517" y="1970151"/>
                </a:lnTo>
                <a:lnTo>
                  <a:pt x="340169" y="1933829"/>
                </a:lnTo>
                <a:lnTo>
                  <a:pt x="341617" y="1931924"/>
                </a:lnTo>
                <a:lnTo>
                  <a:pt x="355130" y="1908937"/>
                </a:lnTo>
                <a:lnTo>
                  <a:pt x="364134" y="1884680"/>
                </a:lnTo>
                <a:lnTo>
                  <a:pt x="369925" y="1859280"/>
                </a:lnTo>
                <a:lnTo>
                  <a:pt x="371856" y="1831848"/>
                </a:lnTo>
                <a:close/>
              </a:path>
              <a:path w="372109" h="2014854">
                <a:moveTo>
                  <a:pt x="371856" y="1021080"/>
                </a:moveTo>
                <a:lnTo>
                  <a:pt x="364134" y="968248"/>
                </a:lnTo>
                <a:lnTo>
                  <a:pt x="341617" y="922274"/>
                </a:lnTo>
                <a:lnTo>
                  <a:pt x="339267" y="919099"/>
                </a:lnTo>
                <a:lnTo>
                  <a:pt x="326174" y="901319"/>
                </a:lnTo>
                <a:lnTo>
                  <a:pt x="307517" y="883412"/>
                </a:lnTo>
                <a:lnTo>
                  <a:pt x="286931" y="868172"/>
                </a:lnTo>
                <a:lnTo>
                  <a:pt x="270205" y="858913"/>
                </a:lnTo>
                <a:lnTo>
                  <a:pt x="270205" y="1021080"/>
                </a:lnTo>
                <a:lnTo>
                  <a:pt x="243827" y="1046607"/>
                </a:lnTo>
                <a:lnTo>
                  <a:pt x="166624" y="1123061"/>
                </a:lnTo>
                <a:lnTo>
                  <a:pt x="140893" y="1097534"/>
                </a:lnTo>
                <a:lnTo>
                  <a:pt x="218097" y="1021080"/>
                </a:lnTo>
                <a:lnTo>
                  <a:pt x="140893" y="944626"/>
                </a:lnTo>
                <a:lnTo>
                  <a:pt x="166624" y="919099"/>
                </a:lnTo>
                <a:lnTo>
                  <a:pt x="243827" y="995553"/>
                </a:lnTo>
                <a:lnTo>
                  <a:pt x="270205" y="1021080"/>
                </a:lnTo>
                <a:lnTo>
                  <a:pt x="270205" y="858913"/>
                </a:lnTo>
                <a:lnTo>
                  <a:pt x="213588" y="840740"/>
                </a:lnTo>
                <a:lnTo>
                  <a:pt x="185928" y="838200"/>
                </a:lnTo>
                <a:lnTo>
                  <a:pt x="158267" y="840740"/>
                </a:lnTo>
                <a:lnTo>
                  <a:pt x="107442" y="855345"/>
                </a:lnTo>
                <a:lnTo>
                  <a:pt x="64338" y="883412"/>
                </a:lnTo>
                <a:lnTo>
                  <a:pt x="29591" y="922274"/>
                </a:lnTo>
                <a:lnTo>
                  <a:pt x="7721" y="968248"/>
                </a:lnTo>
                <a:lnTo>
                  <a:pt x="0" y="1021080"/>
                </a:lnTo>
                <a:lnTo>
                  <a:pt x="1930" y="1048512"/>
                </a:lnTo>
                <a:lnTo>
                  <a:pt x="17373" y="1098169"/>
                </a:lnTo>
                <a:lnTo>
                  <a:pt x="45681" y="1141476"/>
                </a:lnTo>
                <a:lnTo>
                  <a:pt x="84924" y="1174623"/>
                </a:lnTo>
                <a:lnTo>
                  <a:pt x="131889" y="1196975"/>
                </a:lnTo>
                <a:lnTo>
                  <a:pt x="185928" y="1203960"/>
                </a:lnTo>
                <a:lnTo>
                  <a:pt x="213588" y="1202055"/>
                </a:lnTo>
                <a:lnTo>
                  <a:pt x="263779" y="1186815"/>
                </a:lnTo>
                <a:lnTo>
                  <a:pt x="307517" y="1159383"/>
                </a:lnTo>
                <a:lnTo>
                  <a:pt x="340169" y="1123061"/>
                </a:lnTo>
                <a:lnTo>
                  <a:pt x="341617" y="1121156"/>
                </a:lnTo>
                <a:lnTo>
                  <a:pt x="355130" y="1098169"/>
                </a:lnTo>
                <a:lnTo>
                  <a:pt x="364134" y="1073912"/>
                </a:lnTo>
                <a:lnTo>
                  <a:pt x="369925" y="1048512"/>
                </a:lnTo>
                <a:lnTo>
                  <a:pt x="371856" y="1021080"/>
                </a:lnTo>
                <a:close/>
              </a:path>
              <a:path w="372109" h="2014854">
                <a:moveTo>
                  <a:pt x="371856" y="182880"/>
                </a:moveTo>
                <a:lnTo>
                  <a:pt x="364134" y="130048"/>
                </a:lnTo>
                <a:lnTo>
                  <a:pt x="341617" y="84074"/>
                </a:lnTo>
                <a:lnTo>
                  <a:pt x="339267" y="80899"/>
                </a:lnTo>
                <a:lnTo>
                  <a:pt x="326174" y="63119"/>
                </a:lnTo>
                <a:lnTo>
                  <a:pt x="307517" y="45212"/>
                </a:lnTo>
                <a:lnTo>
                  <a:pt x="286931" y="29972"/>
                </a:lnTo>
                <a:lnTo>
                  <a:pt x="270205" y="20713"/>
                </a:lnTo>
                <a:lnTo>
                  <a:pt x="270205" y="182880"/>
                </a:lnTo>
                <a:lnTo>
                  <a:pt x="243827" y="208407"/>
                </a:lnTo>
                <a:lnTo>
                  <a:pt x="166624" y="284861"/>
                </a:lnTo>
                <a:lnTo>
                  <a:pt x="140893" y="259334"/>
                </a:lnTo>
                <a:lnTo>
                  <a:pt x="218097" y="182880"/>
                </a:lnTo>
                <a:lnTo>
                  <a:pt x="140893" y="106426"/>
                </a:lnTo>
                <a:lnTo>
                  <a:pt x="166624" y="80899"/>
                </a:lnTo>
                <a:lnTo>
                  <a:pt x="243827" y="157353"/>
                </a:lnTo>
                <a:lnTo>
                  <a:pt x="270205" y="182880"/>
                </a:lnTo>
                <a:lnTo>
                  <a:pt x="270205" y="20713"/>
                </a:lnTo>
                <a:lnTo>
                  <a:pt x="213588" y="2540"/>
                </a:lnTo>
                <a:lnTo>
                  <a:pt x="185928" y="0"/>
                </a:lnTo>
                <a:lnTo>
                  <a:pt x="158267" y="2540"/>
                </a:lnTo>
                <a:lnTo>
                  <a:pt x="107442" y="17145"/>
                </a:lnTo>
                <a:lnTo>
                  <a:pt x="64338" y="45212"/>
                </a:lnTo>
                <a:lnTo>
                  <a:pt x="29591" y="84074"/>
                </a:lnTo>
                <a:lnTo>
                  <a:pt x="7721" y="130048"/>
                </a:lnTo>
                <a:lnTo>
                  <a:pt x="0" y="182880"/>
                </a:lnTo>
                <a:lnTo>
                  <a:pt x="1930" y="210312"/>
                </a:lnTo>
                <a:lnTo>
                  <a:pt x="17373" y="259969"/>
                </a:lnTo>
                <a:lnTo>
                  <a:pt x="45681" y="303276"/>
                </a:lnTo>
                <a:lnTo>
                  <a:pt x="84924" y="336423"/>
                </a:lnTo>
                <a:lnTo>
                  <a:pt x="131889" y="358775"/>
                </a:lnTo>
                <a:lnTo>
                  <a:pt x="185928" y="365760"/>
                </a:lnTo>
                <a:lnTo>
                  <a:pt x="213588" y="363855"/>
                </a:lnTo>
                <a:lnTo>
                  <a:pt x="263779" y="348615"/>
                </a:lnTo>
                <a:lnTo>
                  <a:pt x="307517" y="321183"/>
                </a:lnTo>
                <a:lnTo>
                  <a:pt x="340169" y="284861"/>
                </a:lnTo>
                <a:lnTo>
                  <a:pt x="341617" y="282956"/>
                </a:lnTo>
                <a:lnTo>
                  <a:pt x="355130" y="259969"/>
                </a:lnTo>
                <a:lnTo>
                  <a:pt x="364134" y="235712"/>
                </a:lnTo>
                <a:lnTo>
                  <a:pt x="369925" y="210312"/>
                </a:lnTo>
                <a:lnTo>
                  <a:pt x="371856" y="18288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0363" y="1767078"/>
            <a:ext cx="6302375" cy="200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Describe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Employee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Assistance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Program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(EAP).</a:t>
            </a:r>
            <a:endParaRPr sz="2400">
              <a:latin typeface="Calibri"/>
              <a:cs typeface="Calibri"/>
            </a:endParaRPr>
          </a:p>
          <a:p>
            <a:pPr marL="12700" marR="2465705">
              <a:lnSpc>
                <a:spcPct val="220900"/>
              </a:lnSpc>
            </a:pPr>
            <a:r>
              <a:rPr sz="2400" dirty="0">
                <a:latin typeface="Calibri"/>
                <a:cs typeface="Calibri"/>
              </a:rPr>
              <a:t>Identify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how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access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85" dirty="0">
                <a:latin typeface="Calibri"/>
                <a:cs typeface="Calibri"/>
              </a:rPr>
              <a:t>EAP.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Explain</a:t>
            </a:r>
            <a:r>
              <a:rPr sz="2400" spc="-10" dirty="0">
                <a:latin typeface="Calibri"/>
                <a:cs typeface="Calibri"/>
              </a:rPr>
              <a:t> EAP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2</a:t>
            </a:fld>
            <a:endParaRPr spc="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79" y="1380744"/>
            <a:ext cx="3639312" cy="242620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9168" y="3893554"/>
            <a:ext cx="3278504" cy="1570990"/>
          </a:xfrm>
          <a:prstGeom prst="rect">
            <a:avLst/>
          </a:prstGeom>
        </p:spPr>
        <p:txBody>
          <a:bodyPr vert="horz" wrap="square" lIns="0" tIns="1327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45"/>
              </a:spcBef>
            </a:pPr>
            <a:r>
              <a:rPr sz="2800" b="1" spc="-10" dirty="0">
                <a:solidFill>
                  <a:srgbClr val="0087CE"/>
                </a:solidFill>
                <a:latin typeface="Calibri"/>
                <a:cs typeface="Calibri"/>
              </a:rPr>
              <a:t>Available</a:t>
            </a:r>
            <a:r>
              <a:rPr sz="2800" b="1" spc="-7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87CE"/>
                </a:solidFill>
                <a:latin typeface="Calibri"/>
                <a:cs typeface="Calibri"/>
              </a:rPr>
              <a:t>24/7/365</a:t>
            </a:r>
            <a:endParaRPr sz="2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660"/>
              </a:spcBef>
            </a:pPr>
            <a:r>
              <a:rPr sz="2000" spc="-45" dirty="0">
                <a:solidFill>
                  <a:srgbClr val="0087CE"/>
                </a:solidFill>
                <a:latin typeface="Calibri"/>
                <a:cs typeface="Calibri"/>
              </a:rPr>
              <a:t>Your </a:t>
            </a:r>
            <a:r>
              <a:rPr sz="2000" spc="-15" dirty="0">
                <a:solidFill>
                  <a:srgbClr val="0087CE"/>
                </a:solidFill>
                <a:latin typeface="Calibri"/>
                <a:cs typeface="Calibri"/>
              </a:rPr>
              <a:t>program </a:t>
            </a:r>
            <a:r>
              <a:rPr sz="2000" spc="-25" dirty="0">
                <a:solidFill>
                  <a:srgbClr val="0087CE"/>
                </a:solidFill>
                <a:latin typeface="Calibri"/>
                <a:cs typeface="Calibri"/>
              </a:rPr>
              <a:t>offers </a:t>
            </a:r>
            <a:r>
              <a:rPr sz="2000" spc="-5" dirty="0">
                <a:solidFill>
                  <a:srgbClr val="0087CE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0087CE"/>
                </a:solidFill>
                <a:latin typeface="Calibri"/>
                <a:cs typeface="Calibri"/>
              </a:rPr>
              <a:t>variety </a:t>
            </a:r>
            <a:r>
              <a:rPr sz="2000" spc="-5" dirty="0">
                <a:solidFill>
                  <a:srgbClr val="0087CE"/>
                </a:solidFill>
                <a:latin typeface="Calibri"/>
                <a:cs typeface="Calibri"/>
              </a:rPr>
              <a:t>of </a:t>
            </a:r>
            <a:r>
              <a:rPr sz="2000" spc="-44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87CE"/>
                </a:solidFill>
                <a:latin typeface="Calibri"/>
                <a:cs typeface="Calibri"/>
              </a:rPr>
              <a:t>no </a:t>
            </a:r>
            <a:r>
              <a:rPr sz="2000" spc="-20" dirty="0">
                <a:solidFill>
                  <a:srgbClr val="0087CE"/>
                </a:solidFill>
                <a:latin typeface="Calibri"/>
                <a:cs typeface="Calibri"/>
              </a:rPr>
              <a:t>cost, </a:t>
            </a:r>
            <a:r>
              <a:rPr sz="2000" spc="-10" dirty="0">
                <a:solidFill>
                  <a:srgbClr val="0087CE"/>
                </a:solidFill>
                <a:latin typeface="Calibri"/>
                <a:cs typeface="Calibri"/>
              </a:rPr>
              <a:t>confidential </a:t>
            </a:r>
            <a:r>
              <a:rPr sz="2000" spc="-15" dirty="0">
                <a:solidFill>
                  <a:srgbClr val="0087CE"/>
                </a:solidFill>
                <a:latin typeface="Calibri"/>
                <a:cs typeface="Calibri"/>
              </a:rPr>
              <a:t>resources, </a:t>
            </a:r>
            <a:r>
              <a:rPr sz="2000" spc="-10" dirty="0">
                <a:solidFill>
                  <a:srgbClr val="0087CE"/>
                </a:solidFill>
                <a:latin typeface="Calibri"/>
                <a:cs typeface="Calibri"/>
              </a:rPr>
              <a:t> tools</a:t>
            </a:r>
            <a:r>
              <a:rPr sz="2000" spc="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87CE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87CE"/>
                </a:solidFill>
                <a:latin typeface="Calibri"/>
                <a:cs typeface="Calibri"/>
              </a:rPr>
              <a:t>services.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4880" y="1560575"/>
            <a:ext cx="384175" cy="4498975"/>
          </a:xfrm>
          <a:custGeom>
            <a:avLst/>
            <a:gdLst/>
            <a:ahLst/>
            <a:cxnLst/>
            <a:rect l="l" t="t" r="r" b="b"/>
            <a:pathLst>
              <a:path w="384175" h="4498975">
                <a:moveTo>
                  <a:pt x="384048" y="0"/>
                </a:moveTo>
                <a:lnTo>
                  <a:pt x="3555" y="1397"/>
                </a:lnTo>
                <a:lnTo>
                  <a:pt x="3180" y="35488"/>
                </a:lnTo>
                <a:lnTo>
                  <a:pt x="3859" y="94051"/>
                </a:lnTo>
                <a:lnTo>
                  <a:pt x="3555" y="128143"/>
                </a:lnTo>
                <a:lnTo>
                  <a:pt x="225044" y="128143"/>
                </a:lnTo>
                <a:lnTo>
                  <a:pt x="225044" y="4372013"/>
                </a:lnTo>
                <a:lnTo>
                  <a:pt x="3555" y="4372013"/>
                </a:lnTo>
                <a:lnTo>
                  <a:pt x="0" y="4497501"/>
                </a:lnTo>
                <a:lnTo>
                  <a:pt x="384048" y="4498848"/>
                </a:lnTo>
                <a:lnTo>
                  <a:pt x="384048" y="0"/>
                </a:lnTo>
                <a:close/>
              </a:path>
            </a:pathLst>
          </a:custGeom>
          <a:solidFill>
            <a:srgbClr val="C2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4903" y="1560575"/>
            <a:ext cx="384175" cy="4498975"/>
          </a:xfrm>
          <a:custGeom>
            <a:avLst/>
            <a:gdLst/>
            <a:ahLst/>
            <a:cxnLst/>
            <a:rect l="l" t="t" r="r" b="b"/>
            <a:pathLst>
              <a:path w="384175" h="4498975">
                <a:moveTo>
                  <a:pt x="0" y="0"/>
                </a:moveTo>
                <a:lnTo>
                  <a:pt x="0" y="4498848"/>
                </a:lnTo>
                <a:lnTo>
                  <a:pt x="384048" y="4497501"/>
                </a:lnTo>
                <a:lnTo>
                  <a:pt x="380492" y="4372013"/>
                </a:lnTo>
                <a:lnTo>
                  <a:pt x="159004" y="4372013"/>
                </a:lnTo>
                <a:lnTo>
                  <a:pt x="159004" y="128143"/>
                </a:lnTo>
                <a:lnTo>
                  <a:pt x="380492" y="128143"/>
                </a:lnTo>
                <a:lnTo>
                  <a:pt x="380188" y="94051"/>
                </a:lnTo>
                <a:lnTo>
                  <a:pt x="380867" y="35488"/>
                </a:lnTo>
                <a:lnTo>
                  <a:pt x="380492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C2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There</a:t>
            </a:r>
            <a:r>
              <a:rPr spc="-15" dirty="0"/>
              <a:t> </a:t>
            </a:r>
            <a:r>
              <a:rPr spc="-10" dirty="0"/>
              <a:t>are </a:t>
            </a:r>
            <a:r>
              <a:rPr dirty="0"/>
              <a:t>times</a:t>
            </a:r>
            <a:r>
              <a:rPr spc="-50" dirty="0"/>
              <a:t> </a:t>
            </a:r>
            <a:r>
              <a:rPr dirty="0"/>
              <a:t>when</a:t>
            </a:r>
            <a:r>
              <a:rPr spc="-10" dirty="0"/>
              <a:t> </a:t>
            </a:r>
            <a:r>
              <a:rPr spc="5" dirty="0"/>
              <a:t>a</a:t>
            </a:r>
            <a:r>
              <a:rPr spc="-10" dirty="0"/>
              <a:t> </a:t>
            </a:r>
            <a:r>
              <a:rPr dirty="0"/>
              <a:t>little</a:t>
            </a:r>
            <a:r>
              <a:rPr spc="-55" dirty="0"/>
              <a:t> </a:t>
            </a:r>
            <a:r>
              <a:rPr spc="-5" dirty="0"/>
              <a:t>help</a:t>
            </a:r>
          </a:p>
          <a:p>
            <a:pPr marL="1027430">
              <a:lnSpc>
                <a:spcPct val="100000"/>
              </a:lnSpc>
            </a:pPr>
            <a:r>
              <a:rPr spc="-10" dirty="0"/>
              <a:t>can</a:t>
            </a:r>
            <a:r>
              <a:rPr spc="-25" dirty="0"/>
              <a:t> </a:t>
            </a:r>
            <a:r>
              <a:rPr spc="-5" dirty="0"/>
              <a:t>go</a:t>
            </a:r>
            <a:r>
              <a:rPr spc="-20" dirty="0"/>
              <a:t> </a:t>
            </a:r>
            <a:r>
              <a:rPr dirty="0"/>
              <a:t>a</a:t>
            </a:r>
            <a:r>
              <a:rPr spc="-10" dirty="0"/>
              <a:t> </a:t>
            </a:r>
            <a:r>
              <a:rPr spc="-5" dirty="0"/>
              <a:t>long</a:t>
            </a:r>
            <a:r>
              <a:rPr spc="-25" dirty="0"/>
              <a:t> </a:t>
            </a:r>
            <a:r>
              <a:rPr spc="-50" dirty="0"/>
              <a:t>way.</a:t>
            </a:r>
          </a:p>
          <a:p>
            <a:pPr marL="195580" indent="-182880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000000"/>
                </a:solidFill>
              </a:rPr>
              <a:t>Self-care</a:t>
            </a:r>
            <a:r>
              <a:rPr sz="1800" spc="-4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programs</a:t>
            </a:r>
            <a:endParaRPr sz="1800"/>
          </a:p>
          <a:p>
            <a:pPr marL="195580" indent="-182880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000000"/>
                </a:solidFill>
              </a:rPr>
              <a:t>Lifestyle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coaching</a:t>
            </a:r>
            <a:endParaRPr sz="1800"/>
          </a:p>
          <a:p>
            <a:pPr marL="195580" indent="-18288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000000"/>
                </a:solidFill>
              </a:rPr>
              <a:t>Counseling</a:t>
            </a:r>
            <a:endParaRPr sz="1800"/>
          </a:p>
          <a:p>
            <a:pPr marL="195580" indent="-182880">
              <a:lnSpc>
                <a:spcPct val="100000"/>
              </a:lnSpc>
              <a:spcBef>
                <a:spcPts val="820"/>
              </a:spcBef>
              <a:buFont typeface="Arial"/>
              <a:buChar char="•"/>
              <a:tabLst>
                <a:tab pos="195580" algn="l"/>
              </a:tabLst>
            </a:pPr>
            <a:r>
              <a:rPr sz="1800" spc="-10" dirty="0">
                <a:solidFill>
                  <a:srgbClr val="000000"/>
                </a:solidFill>
              </a:rPr>
              <a:t>Life</a:t>
            </a:r>
            <a:r>
              <a:rPr sz="1800" spc="-3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enrichment </a:t>
            </a:r>
            <a:r>
              <a:rPr sz="1800" spc="-5" dirty="0">
                <a:solidFill>
                  <a:srgbClr val="000000"/>
                </a:solidFill>
              </a:rPr>
              <a:t>services:</a:t>
            </a:r>
            <a:endParaRPr sz="18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3</a:t>
            </a:fld>
            <a:endParaRPr spc="5" dirty="0"/>
          </a:p>
        </p:txBody>
      </p:sp>
      <p:sp>
        <p:nvSpPr>
          <p:cNvPr id="7" name="object 7"/>
          <p:cNvSpPr txBox="1"/>
          <p:nvPr/>
        </p:nvSpPr>
        <p:spPr>
          <a:xfrm>
            <a:off x="5025390" y="3861118"/>
            <a:ext cx="2032635" cy="18713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725"/>
              </a:spcBef>
              <a:buFont typeface="Arial"/>
              <a:buChar char="–"/>
              <a:tabLst>
                <a:tab pos="195580" algn="l"/>
              </a:tabLst>
            </a:pPr>
            <a:r>
              <a:rPr sz="1500" spc="-15" dirty="0">
                <a:latin typeface="Calibri"/>
                <a:cs typeface="Calibri"/>
              </a:rPr>
              <a:t>Work-Life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Web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Services</a:t>
            </a:r>
            <a:endParaRPr sz="15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30"/>
              </a:spcBef>
              <a:buFont typeface="Arial"/>
              <a:buChar char="–"/>
              <a:tabLst>
                <a:tab pos="195580" algn="l"/>
              </a:tabLst>
            </a:pPr>
            <a:r>
              <a:rPr sz="1500" spc="-5" dirty="0">
                <a:latin typeface="Calibri"/>
                <a:cs typeface="Calibri"/>
              </a:rPr>
              <a:t>Employee</a:t>
            </a:r>
            <a:r>
              <a:rPr sz="1500" spc="-4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Discounts</a:t>
            </a:r>
            <a:endParaRPr sz="15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195580" algn="l"/>
              </a:tabLst>
            </a:pPr>
            <a:r>
              <a:rPr sz="1500" dirty="0">
                <a:latin typeface="Calibri"/>
                <a:cs typeface="Calibri"/>
              </a:rPr>
              <a:t>Member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website</a:t>
            </a:r>
            <a:endParaRPr sz="15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195580" algn="l"/>
              </a:tabLst>
            </a:pPr>
            <a:r>
              <a:rPr sz="1500" spc="-5" dirty="0">
                <a:latin typeface="Calibri"/>
                <a:cs typeface="Calibri"/>
              </a:rPr>
              <a:t>Financial</a:t>
            </a:r>
            <a:r>
              <a:rPr sz="1500" spc="-4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Wellness</a:t>
            </a:r>
            <a:endParaRPr sz="15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195580" algn="l"/>
              </a:tabLst>
            </a:pPr>
            <a:r>
              <a:rPr sz="1500" spc="-5" dirty="0">
                <a:latin typeface="Calibri"/>
                <a:cs typeface="Calibri"/>
              </a:rPr>
              <a:t>Legal</a:t>
            </a:r>
            <a:r>
              <a:rPr sz="1500" spc="-6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Services</a:t>
            </a:r>
            <a:endParaRPr sz="15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195580" algn="l"/>
              </a:tabLst>
            </a:pPr>
            <a:r>
              <a:rPr sz="1500" spc="5" dirty="0">
                <a:latin typeface="Calibri"/>
                <a:cs typeface="Calibri"/>
              </a:rPr>
              <a:t>ID</a:t>
            </a:r>
            <a:r>
              <a:rPr sz="1500" spc="-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Theft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Resolution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3507" y="168021"/>
            <a:ext cx="1703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65" dirty="0"/>
              <a:t>Y</a:t>
            </a:r>
            <a:r>
              <a:rPr spc="-5" dirty="0"/>
              <a:t>o</a:t>
            </a:r>
            <a:r>
              <a:rPr spc="15" dirty="0"/>
              <a:t>u</a:t>
            </a:r>
            <a:r>
              <a:rPr dirty="0"/>
              <a:t>r</a:t>
            </a:r>
            <a:r>
              <a:rPr spc="-35" dirty="0"/>
              <a:t> </a:t>
            </a:r>
            <a:r>
              <a:rPr spc="5" dirty="0"/>
              <a:t>p</a:t>
            </a:r>
            <a:r>
              <a:rPr spc="-45" dirty="0"/>
              <a:t>r</a:t>
            </a:r>
            <a:r>
              <a:rPr spc="-5" dirty="0"/>
              <a:t>og</a:t>
            </a:r>
            <a:r>
              <a:rPr spc="-45" dirty="0"/>
              <a:t>r</a:t>
            </a:r>
            <a:r>
              <a:rPr dirty="0"/>
              <a:t>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48528" y="3209398"/>
            <a:ext cx="3618229" cy="3300729"/>
          </a:xfrm>
          <a:custGeom>
            <a:avLst/>
            <a:gdLst/>
            <a:ahLst/>
            <a:cxnLst/>
            <a:rect l="l" t="t" r="r" b="b"/>
            <a:pathLst>
              <a:path w="3618229" h="3300729">
                <a:moveTo>
                  <a:pt x="0" y="3300723"/>
                </a:moveTo>
                <a:lnTo>
                  <a:pt x="1050290" y="2011317"/>
                </a:lnTo>
                <a:lnTo>
                  <a:pt x="1023820" y="1971644"/>
                </a:lnTo>
                <a:lnTo>
                  <a:pt x="999054" y="1931434"/>
                </a:lnTo>
                <a:lnTo>
                  <a:pt x="975983" y="1890724"/>
                </a:lnTo>
                <a:lnTo>
                  <a:pt x="954598" y="1849555"/>
                </a:lnTo>
                <a:lnTo>
                  <a:pt x="934890" y="1807962"/>
                </a:lnTo>
                <a:lnTo>
                  <a:pt x="916851" y="1765986"/>
                </a:lnTo>
                <a:lnTo>
                  <a:pt x="900473" y="1723662"/>
                </a:lnTo>
                <a:lnTo>
                  <a:pt x="885745" y="1681031"/>
                </a:lnTo>
                <a:lnTo>
                  <a:pt x="872660" y="1638130"/>
                </a:lnTo>
                <a:lnTo>
                  <a:pt x="861208" y="1594997"/>
                </a:lnTo>
                <a:lnTo>
                  <a:pt x="851382" y="1551670"/>
                </a:lnTo>
                <a:lnTo>
                  <a:pt x="843172" y="1508187"/>
                </a:lnTo>
                <a:lnTo>
                  <a:pt x="836570" y="1464587"/>
                </a:lnTo>
                <a:lnTo>
                  <a:pt x="831566" y="1420907"/>
                </a:lnTo>
                <a:lnTo>
                  <a:pt x="828153" y="1377187"/>
                </a:lnTo>
                <a:lnTo>
                  <a:pt x="826321" y="1333463"/>
                </a:lnTo>
                <a:lnTo>
                  <a:pt x="826062" y="1289774"/>
                </a:lnTo>
                <a:lnTo>
                  <a:pt x="827366" y="1246158"/>
                </a:lnTo>
                <a:lnTo>
                  <a:pt x="830226" y="1202654"/>
                </a:lnTo>
                <a:lnTo>
                  <a:pt x="834632" y="1159299"/>
                </a:lnTo>
                <a:lnTo>
                  <a:pt x="840577" y="1116132"/>
                </a:lnTo>
                <a:lnTo>
                  <a:pt x="848050" y="1073190"/>
                </a:lnTo>
                <a:lnTo>
                  <a:pt x="857043" y="1030512"/>
                </a:lnTo>
                <a:lnTo>
                  <a:pt x="867548" y="988136"/>
                </a:lnTo>
                <a:lnTo>
                  <a:pt x="879556" y="946100"/>
                </a:lnTo>
                <a:lnTo>
                  <a:pt x="893058" y="904443"/>
                </a:lnTo>
                <a:lnTo>
                  <a:pt x="908045" y="863201"/>
                </a:lnTo>
                <a:lnTo>
                  <a:pt x="924509" y="822415"/>
                </a:lnTo>
                <a:lnTo>
                  <a:pt x="942441" y="782120"/>
                </a:lnTo>
                <a:lnTo>
                  <a:pt x="961833" y="742357"/>
                </a:lnTo>
                <a:lnTo>
                  <a:pt x="982674" y="703162"/>
                </a:lnTo>
                <a:lnTo>
                  <a:pt x="1004958" y="664575"/>
                </a:lnTo>
                <a:lnTo>
                  <a:pt x="1028674" y="626633"/>
                </a:lnTo>
                <a:lnTo>
                  <a:pt x="1053815" y="589373"/>
                </a:lnTo>
                <a:lnTo>
                  <a:pt x="1080371" y="552836"/>
                </a:lnTo>
                <a:lnTo>
                  <a:pt x="1108334" y="517058"/>
                </a:lnTo>
                <a:lnTo>
                  <a:pt x="1137695" y="482077"/>
                </a:lnTo>
                <a:lnTo>
                  <a:pt x="1168446" y="447933"/>
                </a:lnTo>
                <a:lnTo>
                  <a:pt x="1200577" y="414662"/>
                </a:lnTo>
                <a:lnTo>
                  <a:pt x="1234080" y="382303"/>
                </a:lnTo>
                <a:lnTo>
                  <a:pt x="1268947" y="350895"/>
                </a:lnTo>
                <a:lnTo>
                  <a:pt x="1305167" y="320475"/>
                </a:lnTo>
                <a:lnTo>
                  <a:pt x="1342734" y="291082"/>
                </a:lnTo>
                <a:lnTo>
                  <a:pt x="1381637" y="262753"/>
                </a:lnTo>
                <a:lnTo>
                  <a:pt x="1421869" y="235526"/>
                </a:lnTo>
                <a:lnTo>
                  <a:pt x="1463421" y="209441"/>
                </a:lnTo>
                <a:lnTo>
                  <a:pt x="1505019" y="185238"/>
                </a:lnTo>
                <a:lnTo>
                  <a:pt x="1547169" y="162558"/>
                </a:lnTo>
                <a:lnTo>
                  <a:pt x="1589832" y="141394"/>
                </a:lnTo>
                <a:lnTo>
                  <a:pt x="1632969" y="121739"/>
                </a:lnTo>
                <a:lnTo>
                  <a:pt x="1676543" y="103584"/>
                </a:lnTo>
                <a:lnTo>
                  <a:pt x="1720515" y="86922"/>
                </a:lnTo>
                <a:lnTo>
                  <a:pt x="1764847" y="71746"/>
                </a:lnTo>
                <a:lnTo>
                  <a:pt x="1809501" y="58048"/>
                </a:lnTo>
                <a:lnTo>
                  <a:pt x="1854438" y="45819"/>
                </a:lnTo>
                <a:lnTo>
                  <a:pt x="1899620" y="35053"/>
                </a:lnTo>
                <a:lnTo>
                  <a:pt x="1945009" y="25742"/>
                </a:lnTo>
                <a:lnTo>
                  <a:pt x="1990567" y="17878"/>
                </a:lnTo>
                <a:lnTo>
                  <a:pt x="2036255" y="11454"/>
                </a:lnTo>
                <a:lnTo>
                  <a:pt x="2082035" y="6462"/>
                </a:lnTo>
                <a:lnTo>
                  <a:pt x="2127868" y="2893"/>
                </a:lnTo>
                <a:lnTo>
                  <a:pt x="2173717" y="742"/>
                </a:lnTo>
                <a:lnTo>
                  <a:pt x="2219544" y="0"/>
                </a:lnTo>
                <a:lnTo>
                  <a:pt x="2265309" y="658"/>
                </a:lnTo>
                <a:lnTo>
                  <a:pt x="2310976" y="2711"/>
                </a:lnTo>
                <a:lnTo>
                  <a:pt x="2356504" y="6150"/>
                </a:lnTo>
                <a:lnTo>
                  <a:pt x="2401857" y="10967"/>
                </a:lnTo>
                <a:lnTo>
                  <a:pt x="2446996" y="17155"/>
                </a:lnTo>
                <a:lnTo>
                  <a:pt x="2491882" y="24706"/>
                </a:lnTo>
                <a:lnTo>
                  <a:pt x="2536478" y="33612"/>
                </a:lnTo>
                <a:lnTo>
                  <a:pt x="2580744" y="43867"/>
                </a:lnTo>
                <a:lnTo>
                  <a:pt x="2624644" y="55461"/>
                </a:lnTo>
                <a:lnTo>
                  <a:pt x="2668138" y="68389"/>
                </a:lnTo>
                <a:lnTo>
                  <a:pt x="2711189" y="82641"/>
                </a:lnTo>
                <a:lnTo>
                  <a:pt x="2753757" y="98210"/>
                </a:lnTo>
                <a:lnTo>
                  <a:pt x="2795805" y="115090"/>
                </a:lnTo>
                <a:lnTo>
                  <a:pt x="2837295" y="133271"/>
                </a:lnTo>
                <a:lnTo>
                  <a:pt x="2878188" y="152747"/>
                </a:lnTo>
                <a:lnTo>
                  <a:pt x="2918446" y="173509"/>
                </a:lnTo>
                <a:lnTo>
                  <a:pt x="2958031" y="195550"/>
                </a:lnTo>
                <a:lnTo>
                  <a:pt x="2996904" y="218863"/>
                </a:lnTo>
                <a:lnTo>
                  <a:pt x="3035027" y="243440"/>
                </a:lnTo>
                <a:lnTo>
                  <a:pt x="3072362" y="269273"/>
                </a:lnTo>
                <a:lnTo>
                  <a:pt x="3108871" y="296355"/>
                </a:lnTo>
                <a:lnTo>
                  <a:pt x="3144515" y="324677"/>
                </a:lnTo>
                <a:lnTo>
                  <a:pt x="3179256" y="354233"/>
                </a:lnTo>
                <a:lnTo>
                  <a:pt x="3213056" y="385014"/>
                </a:lnTo>
                <a:lnTo>
                  <a:pt x="3245876" y="417014"/>
                </a:lnTo>
                <a:lnTo>
                  <a:pt x="3277679" y="450224"/>
                </a:lnTo>
                <a:lnTo>
                  <a:pt x="3308426" y="484636"/>
                </a:lnTo>
                <a:lnTo>
                  <a:pt x="3338078" y="520243"/>
                </a:lnTo>
                <a:lnTo>
                  <a:pt x="3366598" y="557038"/>
                </a:lnTo>
                <a:lnTo>
                  <a:pt x="3393948" y="595013"/>
                </a:lnTo>
                <a:lnTo>
                  <a:pt x="3420417" y="634686"/>
                </a:lnTo>
                <a:lnTo>
                  <a:pt x="3445183" y="674897"/>
                </a:lnTo>
                <a:lnTo>
                  <a:pt x="3468254" y="715606"/>
                </a:lnTo>
                <a:lnTo>
                  <a:pt x="3489639" y="756776"/>
                </a:lnTo>
                <a:lnTo>
                  <a:pt x="3509347" y="798368"/>
                </a:lnTo>
                <a:lnTo>
                  <a:pt x="3527386" y="840345"/>
                </a:lnTo>
                <a:lnTo>
                  <a:pt x="3543764" y="882668"/>
                </a:lnTo>
                <a:lnTo>
                  <a:pt x="3558492" y="925299"/>
                </a:lnTo>
                <a:lnTo>
                  <a:pt x="3571577" y="968201"/>
                </a:lnTo>
                <a:lnTo>
                  <a:pt x="3583029" y="1011334"/>
                </a:lnTo>
                <a:lnTo>
                  <a:pt x="3592855" y="1054661"/>
                </a:lnTo>
                <a:lnTo>
                  <a:pt x="3601065" y="1098144"/>
                </a:lnTo>
                <a:lnTo>
                  <a:pt x="3607667" y="1141744"/>
                </a:lnTo>
                <a:lnTo>
                  <a:pt x="3612671" y="1185424"/>
                </a:lnTo>
                <a:lnTo>
                  <a:pt x="3616084" y="1229145"/>
                </a:lnTo>
                <a:lnTo>
                  <a:pt x="3617916" y="1272869"/>
                </a:lnTo>
                <a:lnTo>
                  <a:pt x="3618175" y="1316558"/>
                </a:lnTo>
                <a:lnTo>
                  <a:pt x="3616871" y="1360174"/>
                </a:lnTo>
                <a:lnTo>
                  <a:pt x="3614011" y="1403679"/>
                </a:lnTo>
                <a:lnTo>
                  <a:pt x="3609605" y="1447034"/>
                </a:lnTo>
                <a:lnTo>
                  <a:pt x="3603660" y="1490202"/>
                </a:lnTo>
                <a:lnTo>
                  <a:pt x="3596187" y="1533145"/>
                </a:lnTo>
                <a:lnTo>
                  <a:pt x="3587194" y="1575823"/>
                </a:lnTo>
                <a:lnTo>
                  <a:pt x="3576689" y="1618200"/>
                </a:lnTo>
                <a:lnTo>
                  <a:pt x="3564681" y="1660236"/>
                </a:lnTo>
                <a:lnTo>
                  <a:pt x="3551179" y="1701895"/>
                </a:lnTo>
                <a:lnTo>
                  <a:pt x="3536192" y="1743137"/>
                </a:lnTo>
                <a:lnTo>
                  <a:pt x="3519728" y="1783924"/>
                </a:lnTo>
                <a:lnTo>
                  <a:pt x="3501796" y="1824219"/>
                </a:lnTo>
                <a:lnTo>
                  <a:pt x="3482404" y="1863984"/>
                </a:lnTo>
                <a:lnTo>
                  <a:pt x="3461563" y="1903179"/>
                </a:lnTo>
                <a:lnTo>
                  <a:pt x="3439279" y="1941768"/>
                </a:lnTo>
                <a:lnTo>
                  <a:pt x="3415563" y="1979712"/>
                </a:lnTo>
                <a:lnTo>
                  <a:pt x="3390422" y="2016972"/>
                </a:lnTo>
                <a:lnTo>
                  <a:pt x="3363866" y="2053511"/>
                </a:lnTo>
                <a:lnTo>
                  <a:pt x="3335903" y="2089291"/>
                </a:lnTo>
                <a:lnTo>
                  <a:pt x="3306542" y="2124273"/>
                </a:lnTo>
                <a:lnTo>
                  <a:pt x="3275791" y="2158419"/>
                </a:lnTo>
                <a:lnTo>
                  <a:pt x="3243660" y="2191691"/>
                </a:lnTo>
                <a:lnTo>
                  <a:pt x="3210157" y="2224052"/>
                </a:lnTo>
                <a:lnTo>
                  <a:pt x="3175290" y="2255462"/>
                </a:lnTo>
                <a:lnTo>
                  <a:pt x="3139070" y="2285884"/>
                </a:lnTo>
                <a:lnTo>
                  <a:pt x="3101503" y="2315280"/>
                </a:lnTo>
                <a:lnTo>
                  <a:pt x="3062600" y="2343611"/>
                </a:lnTo>
                <a:lnTo>
                  <a:pt x="3022368" y="2370839"/>
                </a:lnTo>
                <a:lnTo>
                  <a:pt x="2980817" y="2396927"/>
                </a:lnTo>
                <a:lnTo>
                  <a:pt x="2938315" y="2421623"/>
                </a:lnTo>
                <a:lnTo>
                  <a:pt x="2895132" y="2444765"/>
                </a:lnTo>
                <a:lnTo>
                  <a:pt x="2851312" y="2466354"/>
                </a:lnTo>
                <a:lnTo>
                  <a:pt x="2806899" y="2486391"/>
                </a:lnTo>
                <a:lnTo>
                  <a:pt x="2761938" y="2504876"/>
                </a:lnTo>
                <a:lnTo>
                  <a:pt x="2716473" y="2521810"/>
                </a:lnTo>
                <a:lnTo>
                  <a:pt x="2670549" y="2537194"/>
                </a:lnTo>
                <a:lnTo>
                  <a:pt x="2624211" y="2551030"/>
                </a:lnTo>
                <a:lnTo>
                  <a:pt x="2577502" y="2563316"/>
                </a:lnTo>
                <a:lnTo>
                  <a:pt x="2530468" y="2574056"/>
                </a:lnTo>
                <a:lnTo>
                  <a:pt x="2483154" y="2583248"/>
                </a:lnTo>
                <a:lnTo>
                  <a:pt x="2435602" y="2590894"/>
                </a:lnTo>
                <a:lnTo>
                  <a:pt x="2387860" y="2596996"/>
                </a:lnTo>
                <a:lnTo>
                  <a:pt x="2339969" y="2601553"/>
                </a:lnTo>
                <a:lnTo>
                  <a:pt x="2291977" y="2604566"/>
                </a:lnTo>
                <a:lnTo>
                  <a:pt x="2243926" y="2606036"/>
                </a:lnTo>
                <a:lnTo>
                  <a:pt x="2195861" y="2605964"/>
                </a:lnTo>
                <a:lnTo>
                  <a:pt x="2147828" y="2604352"/>
                </a:lnTo>
                <a:lnTo>
                  <a:pt x="2099870" y="2601198"/>
                </a:lnTo>
                <a:lnTo>
                  <a:pt x="2052032" y="2596505"/>
                </a:lnTo>
                <a:lnTo>
                  <a:pt x="2004359" y="2590273"/>
                </a:lnTo>
                <a:lnTo>
                  <a:pt x="1956895" y="2582503"/>
                </a:lnTo>
                <a:lnTo>
                  <a:pt x="1909684" y="2573196"/>
                </a:lnTo>
                <a:lnTo>
                  <a:pt x="1862772" y="2562353"/>
                </a:lnTo>
                <a:lnTo>
                  <a:pt x="1816203" y="2549973"/>
                </a:lnTo>
                <a:lnTo>
                  <a:pt x="1770021" y="2536059"/>
                </a:lnTo>
                <a:lnTo>
                  <a:pt x="1724271" y="2520611"/>
                </a:lnTo>
                <a:lnTo>
                  <a:pt x="1678998" y="2503629"/>
                </a:lnTo>
                <a:lnTo>
                  <a:pt x="1634246" y="2485115"/>
                </a:lnTo>
                <a:lnTo>
                  <a:pt x="1590059" y="2465069"/>
                </a:lnTo>
                <a:lnTo>
                  <a:pt x="1546483" y="2443492"/>
                </a:lnTo>
                <a:lnTo>
                  <a:pt x="1503561" y="2420385"/>
                </a:lnTo>
                <a:lnTo>
                  <a:pt x="1461338" y="2395749"/>
                </a:lnTo>
                <a:lnTo>
                  <a:pt x="1419860" y="2369584"/>
                </a:lnTo>
                <a:lnTo>
                  <a:pt x="0" y="3300723"/>
                </a:lnTo>
                <a:close/>
              </a:path>
            </a:pathLst>
          </a:custGeom>
          <a:ln w="12699">
            <a:solidFill>
              <a:srgbClr val="B9098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92951" y="3532123"/>
            <a:ext cx="1764030" cy="19456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  <a:spcBef>
                <a:spcPts val="90"/>
              </a:spcBef>
            </a:pPr>
            <a:r>
              <a:rPr sz="1400" i="1" spc="-10" dirty="0">
                <a:latin typeface="Calibri"/>
                <a:cs typeface="Calibri"/>
              </a:rPr>
              <a:t>She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was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awesome, she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helped me </a:t>
            </a:r>
            <a:r>
              <a:rPr sz="1400" i="1" spc="-10" dirty="0">
                <a:latin typeface="Calibri"/>
                <a:cs typeface="Calibri"/>
              </a:rPr>
              <a:t>out, </a:t>
            </a:r>
            <a:r>
              <a:rPr sz="1400" i="1" spc="-5" dirty="0">
                <a:latin typeface="Calibri"/>
                <a:cs typeface="Calibri"/>
              </a:rPr>
              <a:t>help me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understand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the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EAP 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program.</a:t>
            </a:r>
            <a:r>
              <a:rPr sz="1400" i="1" spc="-10" dirty="0">
                <a:latin typeface="Calibri"/>
                <a:cs typeface="Calibri"/>
              </a:rPr>
              <a:t> She was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very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patient</a:t>
            </a:r>
            <a:r>
              <a:rPr sz="1400" i="1" spc="4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with</a:t>
            </a:r>
            <a:r>
              <a:rPr sz="1400" i="1" spc="4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me</a:t>
            </a:r>
            <a:r>
              <a:rPr sz="1400" i="1" spc="-5" dirty="0">
                <a:latin typeface="Calibri"/>
                <a:cs typeface="Calibri"/>
              </a:rPr>
              <a:t> and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gave </a:t>
            </a:r>
            <a:r>
              <a:rPr sz="1400" i="1" spc="-10" dirty="0">
                <a:latin typeface="Calibri"/>
                <a:cs typeface="Calibri"/>
              </a:rPr>
              <a:t>me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bunch</a:t>
            </a:r>
            <a:r>
              <a:rPr sz="1400" i="1" spc="3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of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options</a:t>
            </a:r>
            <a:r>
              <a:rPr sz="1400" i="1" spc="2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that</a:t>
            </a:r>
            <a:r>
              <a:rPr sz="1400" i="1" spc="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I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didn’t </a:t>
            </a:r>
            <a:r>
              <a:rPr sz="1400" i="1" spc="-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know</a:t>
            </a:r>
            <a:r>
              <a:rPr sz="1400" i="1" spc="-5" dirty="0">
                <a:latin typeface="Calibri"/>
                <a:cs typeface="Calibri"/>
              </a:rPr>
              <a:t> I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had.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She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was 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very</a:t>
            </a:r>
            <a:r>
              <a:rPr sz="1400" b="1" i="1" spc="4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kind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and</a:t>
            </a:r>
            <a:r>
              <a:rPr sz="1400" b="1" i="1" spc="-35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very</a:t>
            </a:r>
            <a:r>
              <a:rPr sz="1400" b="1" i="1" spc="4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nice.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18459" y="2535675"/>
            <a:ext cx="2707640" cy="3990975"/>
          </a:xfrm>
          <a:custGeom>
            <a:avLst/>
            <a:gdLst/>
            <a:ahLst/>
            <a:cxnLst/>
            <a:rect l="l" t="t" r="r" b="b"/>
            <a:pathLst>
              <a:path w="2707640" h="3990975">
                <a:moveTo>
                  <a:pt x="1303755" y="3990727"/>
                </a:moveTo>
                <a:lnTo>
                  <a:pt x="1071726" y="2577725"/>
                </a:lnTo>
                <a:lnTo>
                  <a:pt x="1023388" y="2566937"/>
                </a:lnTo>
                <a:lnTo>
                  <a:pt x="975857" y="2554576"/>
                </a:lnTo>
                <a:lnTo>
                  <a:pt x="929157" y="2540679"/>
                </a:lnTo>
                <a:lnTo>
                  <a:pt x="883312" y="2525281"/>
                </a:lnTo>
                <a:lnTo>
                  <a:pt x="838344" y="2508415"/>
                </a:lnTo>
                <a:lnTo>
                  <a:pt x="794278" y="2490116"/>
                </a:lnTo>
                <a:lnTo>
                  <a:pt x="751137" y="2470421"/>
                </a:lnTo>
                <a:lnTo>
                  <a:pt x="708945" y="2449364"/>
                </a:lnTo>
                <a:lnTo>
                  <a:pt x="667725" y="2426979"/>
                </a:lnTo>
                <a:lnTo>
                  <a:pt x="627501" y="2403302"/>
                </a:lnTo>
                <a:lnTo>
                  <a:pt x="588296" y="2378367"/>
                </a:lnTo>
                <a:lnTo>
                  <a:pt x="550134" y="2352210"/>
                </a:lnTo>
                <a:lnTo>
                  <a:pt x="513038" y="2324866"/>
                </a:lnTo>
                <a:lnTo>
                  <a:pt x="477033" y="2296368"/>
                </a:lnTo>
                <a:lnTo>
                  <a:pt x="442140" y="2266754"/>
                </a:lnTo>
                <a:lnTo>
                  <a:pt x="408385" y="2236056"/>
                </a:lnTo>
                <a:lnTo>
                  <a:pt x="375791" y="2204311"/>
                </a:lnTo>
                <a:lnTo>
                  <a:pt x="344380" y="2171552"/>
                </a:lnTo>
                <a:lnTo>
                  <a:pt x="314177" y="2137816"/>
                </a:lnTo>
                <a:lnTo>
                  <a:pt x="285206" y="2103137"/>
                </a:lnTo>
                <a:lnTo>
                  <a:pt x="257489" y="2067550"/>
                </a:lnTo>
                <a:lnTo>
                  <a:pt x="231051" y="2031090"/>
                </a:lnTo>
                <a:lnTo>
                  <a:pt x="205914" y="1993791"/>
                </a:lnTo>
                <a:lnTo>
                  <a:pt x="182103" y="1955690"/>
                </a:lnTo>
                <a:lnTo>
                  <a:pt x="159641" y="1916820"/>
                </a:lnTo>
                <a:lnTo>
                  <a:pt x="138551" y="1877216"/>
                </a:lnTo>
                <a:lnTo>
                  <a:pt x="118858" y="1836915"/>
                </a:lnTo>
                <a:lnTo>
                  <a:pt x="100584" y="1795949"/>
                </a:lnTo>
                <a:lnTo>
                  <a:pt x="83753" y="1754355"/>
                </a:lnTo>
                <a:lnTo>
                  <a:pt x="68389" y="1712168"/>
                </a:lnTo>
                <a:lnTo>
                  <a:pt x="54515" y="1669422"/>
                </a:lnTo>
                <a:lnTo>
                  <a:pt x="42155" y="1626152"/>
                </a:lnTo>
                <a:lnTo>
                  <a:pt x="31332" y="1582394"/>
                </a:lnTo>
                <a:lnTo>
                  <a:pt x="22071" y="1538181"/>
                </a:lnTo>
                <a:lnTo>
                  <a:pt x="14393" y="1493550"/>
                </a:lnTo>
                <a:lnTo>
                  <a:pt x="8324" y="1448534"/>
                </a:lnTo>
                <a:lnTo>
                  <a:pt x="3886" y="1403170"/>
                </a:lnTo>
                <a:lnTo>
                  <a:pt x="1104" y="1357491"/>
                </a:lnTo>
                <a:lnTo>
                  <a:pt x="0" y="1311534"/>
                </a:lnTo>
                <a:lnTo>
                  <a:pt x="598" y="1265332"/>
                </a:lnTo>
                <a:lnTo>
                  <a:pt x="2922" y="1218920"/>
                </a:lnTo>
                <a:lnTo>
                  <a:pt x="6995" y="1172335"/>
                </a:lnTo>
                <a:lnTo>
                  <a:pt x="12841" y="1125610"/>
                </a:lnTo>
                <a:lnTo>
                  <a:pt x="20483" y="1078780"/>
                </a:lnTo>
                <a:lnTo>
                  <a:pt x="29945" y="1031881"/>
                </a:lnTo>
                <a:lnTo>
                  <a:pt x="40885" y="986343"/>
                </a:lnTo>
                <a:lnTo>
                  <a:pt x="53387" y="941549"/>
                </a:lnTo>
                <a:lnTo>
                  <a:pt x="67418" y="897520"/>
                </a:lnTo>
                <a:lnTo>
                  <a:pt x="82945" y="854277"/>
                </a:lnTo>
                <a:lnTo>
                  <a:pt x="99933" y="811842"/>
                </a:lnTo>
                <a:lnTo>
                  <a:pt x="118348" y="770234"/>
                </a:lnTo>
                <a:lnTo>
                  <a:pt x="138156" y="729477"/>
                </a:lnTo>
                <a:lnTo>
                  <a:pt x="159324" y="689590"/>
                </a:lnTo>
                <a:lnTo>
                  <a:pt x="181817" y="650595"/>
                </a:lnTo>
                <a:lnTo>
                  <a:pt x="205601" y="612514"/>
                </a:lnTo>
                <a:lnTo>
                  <a:pt x="230643" y="575367"/>
                </a:lnTo>
                <a:lnTo>
                  <a:pt x="256908" y="539176"/>
                </a:lnTo>
                <a:lnTo>
                  <a:pt x="284363" y="503962"/>
                </a:lnTo>
                <a:lnTo>
                  <a:pt x="312974" y="469746"/>
                </a:lnTo>
                <a:lnTo>
                  <a:pt x="342705" y="436550"/>
                </a:lnTo>
                <a:lnTo>
                  <a:pt x="373525" y="404394"/>
                </a:lnTo>
                <a:lnTo>
                  <a:pt x="405398" y="373300"/>
                </a:lnTo>
                <a:lnTo>
                  <a:pt x="438291" y="343289"/>
                </a:lnTo>
                <a:lnTo>
                  <a:pt x="472169" y="314382"/>
                </a:lnTo>
                <a:lnTo>
                  <a:pt x="506999" y="286601"/>
                </a:lnTo>
                <a:lnTo>
                  <a:pt x="542747" y="259967"/>
                </a:lnTo>
                <a:lnTo>
                  <a:pt x="579379" y="234500"/>
                </a:lnTo>
                <a:lnTo>
                  <a:pt x="616860" y="210223"/>
                </a:lnTo>
                <a:lnTo>
                  <a:pt x="655157" y="187155"/>
                </a:lnTo>
                <a:lnTo>
                  <a:pt x="694236" y="165320"/>
                </a:lnTo>
                <a:lnTo>
                  <a:pt x="734064" y="144737"/>
                </a:lnTo>
                <a:lnTo>
                  <a:pt x="774604" y="125428"/>
                </a:lnTo>
                <a:lnTo>
                  <a:pt x="815825" y="107415"/>
                </a:lnTo>
                <a:lnTo>
                  <a:pt x="857692" y="90717"/>
                </a:lnTo>
                <a:lnTo>
                  <a:pt x="900171" y="75358"/>
                </a:lnTo>
                <a:lnTo>
                  <a:pt x="943228" y="61357"/>
                </a:lnTo>
                <a:lnTo>
                  <a:pt x="986829" y="48737"/>
                </a:lnTo>
                <a:lnTo>
                  <a:pt x="1030941" y="37517"/>
                </a:lnTo>
                <a:lnTo>
                  <a:pt x="1075528" y="27720"/>
                </a:lnTo>
                <a:lnTo>
                  <a:pt x="1120558" y="19367"/>
                </a:lnTo>
                <a:lnTo>
                  <a:pt x="1165995" y="12479"/>
                </a:lnTo>
                <a:lnTo>
                  <a:pt x="1211807" y="7077"/>
                </a:lnTo>
                <a:lnTo>
                  <a:pt x="1257960" y="3182"/>
                </a:lnTo>
                <a:lnTo>
                  <a:pt x="1304418" y="816"/>
                </a:lnTo>
                <a:lnTo>
                  <a:pt x="1351149" y="0"/>
                </a:lnTo>
                <a:lnTo>
                  <a:pt x="1398119" y="754"/>
                </a:lnTo>
                <a:lnTo>
                  <a:pt x="1445293" y="3101"/>
                </a:lnTo>
                <a:lnTo>
                  <a:pt x="1492637" y="7061"/>
                </a:lnTo>
                <a:lnTo>
                  <a:pt x="1540118" y="12656"/>
                </a:lnTo>
                <a:lnTo>
                  <a:pt x="1587701" y="19907"/>
                </a:lnTo>
                <a:lnTo>
                  <a:pt x="1635352" y="28835"/>
                </a:lnTo>
                <a:lnTo>
                  <a:pt x="1683691" y="39623"/>
                </a:lnTo>
                <a:lnTo>
                  <a:pt x="1731222" y="51983"/>
                </a:lnTo>
                <a:lnTo>
                  <a:pt x="1777922" y="65880"/>
                </a:lnTo>
                <a:lnTo>
                  <a:pt x="1823767" y="81279"/>
                </a:lnTo>
                <a:lnTo>
                  <a:pt x="1868735" y="98145"/>
                </a:lnTo>
                <a:lnTo>
                  <a:pt x="1912801" y="116443"/>
                </a:lnTo>
                <a:lnTo>
                  <a:pt x="1955942" y="136138"/>
                </a:lnTo>
                <a:lnTo>
                  <a:pt x="1998134" y="157196"/>
                </a:lnTo>
                <a:lnTo>
                  <a:pt x="2039354" y="179581"/>
                </a:lnTo>
                <a:lnTo>
                  <a:pt x="2079578" y="203258"/>
                </a:lnTo>
                <a:lnTo>
                  <a:pt x="2118783" y="228192"/>
                </a:lnTo>
                <a:lnTo>
                  <a:pt x="2156945" y="254349"/>
                </a:lnTo>
                <a:lnTo>
                  <a:pt x="2194041" y="281694"/>
                </a:lnTo>
                <a:lnTo>
                  <a:pt x="2230046" y="310191"/>
                </a:lnTo>
                <a:lnTo>
                  <a:pt x="2264938" y="339806"/>
                </a:lnTo>
                <a:lnTo>
                  <a:pt x="2298694" y="370504"/>
                </a:lnTo>
                <a:lnTo>
                  <a:pt x="2331288" y="402249"/>
                </a:lnTo>
                <a:lnTo>
                  <a:pt x="2362699" y="435007"/>
                </a:lnTo>
                <a:lnTo>
                  <a:pt x="2392902" y="468743"/>
                </a:lnTo>
                <a:lnTo>
                  <a:pt x="2421873" y="503422"/>
                </a:lnTo>
                <a:lnTo>
                  <a:pt x="2449590" y="539010"/>
                </a:lnTo>
                <a:lnTo>
                  <a:pt x="2476028" y="575470"/>
                </a:lnTo>
                <a:lnTo>
                  <a:pt x="2501165" y="612768"/>
                </a:lnTo>
                <a:lnTo>
                  <a:pt x="2524976" y="650870"/>
                </a:lnTo>
                <a:lnTo>
                  <a:pt x="2547438" y="689740"/>
                </a:lnTo>
                <a:lnTo>
                  <a:pt x="2568528" y="729343"/>
                </a:lnTo>
                <a:lnTo>
                  <a:pt x="2588221" y="769645"/>
                </a:lnTo>
                <a:lnTo>
                  <a:pt x="2606495" y="810610"/>
                </a:lnTo>
                <a:lnTo>
                  <a:pt x="2623326" y="852204"/>
                </a:lnTo>
                <a:lnTo>
                  <a:pt x="2638690" y="894392"/>
                </a:lnTo>
                <a:lnTo>
                  <a:pt x="2652564" y="937138"/>
                </a:lnTo>
                <a:lnTo>
                  <a:pt x="2664924" y="980407"/>
                </a:lnTo>
                <a:lnTo>
                  <a:pt x="2675747" y="1024166"/>
                </a:lnTo>
                <a:lnTo>
                  <a:pt x="2685008" y="1068379"/>
                </a:lnTo>
                <a:lnTo>
                  <a:pt x="2692686" y="1113010"/>
                </a:lnTo>
                <a:lnTo>
                  <a:pt x="2698755" y="1158025"/>
                </a:lnTo>
                <a:lnTo>
                  <a:pt x="2703193" y="1203390"/>
                </a:lnTo>
                <a:lnTo>
                  <a:pt x="2705975" y="1249068"/>
                </a:lnTo>
                <a:lnTo>
                  <a:pt x="2707079" y="1295026"/>
                </a:lnTo>
                <a:lnTo>
                  <a:pt x="2706481" y="1341228"/>
                </a:lnTo>
                <a:lnTo>
                  <a:pt x="2704157" y="1387639"/>
                </a:lnTo>
                <a:lnTo>
                  <a:pt x="2700084" y="1434225"/>
                </a:lnTo>
                <a:lnTo>
                  <a:pt x="2694238" y="1480950"/>
                </a:lnTo>
                <a:lnTo>
                  <a:pt x="2686596" y="1527780"/>
                </a:lnTo>
                <a:lnTo>
                  <a:pt x="2677133" y="1574679"/>
                </a:lnTo>
                <a:lnTo>
                  <a:pt x="2665831" y="1621567"/>
                </a:lnTo>
                <a:lnTo>
                  <a:pt x="2652821" y="1667767"/>
                </a:lnTo>
                <a:lnTo>
                  <a:pt x="2638138" y="1713249"/>
                </a:lnTo>
                <a:lnTo>
                  <a:pt x="2621815" y="1757980"/>
                </a:lnTo>
                <a:lnTo>
                  <a:pt x="2603886" y="1801929"/>
                </a:lnTo>
                <a:lnTo>
                  <a:pt x="2584386" y="1845065"/>
                </a:lnTo>
                <a:lnTo>
                  <a:pt x="2563349" y="1887355"/>
                </a:lnTo>
                <a:lnTo>
                  <a:pt x="2540807" y="1928768"/>
                </a:lnTo>
                <a:lnTo>
                  <a:pt x="2516797" y="1969272"/>
                </a:lnTo>
                <a:lnTo>
                  <a:pt x="2491350" y="2008837"/>
                </a:lnTo>
                <a:lnTo>
                  <a:pt x="2464503" y="2047429"/>
                </a:lnTo>
                <a:lnTo>
                  <a:pt x="2436287" y="2085018"/>
                </a:lnTo>
                <a:lnTo>
                  <a:pt x="2406739" y="2121573"/>
                </a:lnTo>
                <a:lnTo>
                  <a:pt x="2375890" y="2157060"/>
                </a:lnTo>
                <a:lnTo>
                  <a:pt x="2343777" y="2191449"/>
                </a:lnTo>
                <a:lnTo>
                  <a:pt x="2310431" y="2224709"/>
                </a:lnTo>
                <a:lnTo>
                  <a:pt x="2275889" y="2256807"/>
                </a:lnTo>
                <a:lnTo>
                  <a:pt x="2240183" y="2287712"/>
                </a:lnTo>
                <a:lnTo>
                  <a:pt x="2203347" y="2317392"/>
                </a:lnTo>
                <a:lnTo>
                  <a:pt x="2165417" y="2345816"/>
                </a:lnTo>
                <a:lnTo>
                  <a:pt x="2126424" y="2372951"/>
                </a:lnTo>
                <a:lnTo>
                  <a:pt x="2086405" y="2398768"/>
                </a:lnTo>
                <a:lnTo>
                  <a:pt x="2045392" y="2423233"/>
                </a:lnTo>
                <a:lnTo>
                  <a:pt x="2003419" y="2446315"/>
                </a:lnTo>
                <a:lnTo>
                  <a:pt x="1960522" y="2467983"/>
                </a:lnTo>
                <a:lnTo>
                  <a:pt x="1916733" y="2488205"/>
                </a:lnTo>
                <a:lnTo>
                  <a:pt x="1872086" y="2506949"/>
                </a:lnTo>
                <a:lnTo>
                  <a:pt x="1826616" y="2524185"/>
                </a:lnTo>
                <a:lnTo>
                  <a:pt x="1780357" y="2539879"/>
                </a:lnTo>
                <a:lnTo>
                  <a:pt x="1733343" y="2554001"/>
                </a:lnTo>
                <a:lnTo>
                  <a:pt x="1685608" y="2566518"/>
                </a:lnTo>
                <a:lnTo>
                  <a:pt x="1637185" y="2577400"/>
                </a:lnTo>
                <a:lnTo>
                  <a:pt x="1588108" y="2586615"/>
                </a:lnTo>
                <a:lnTo>
                  <a:pt x="1303755" y="3990727"/>
                </a:lnTo>
                <a:close/>
              </a:path>
            </a:pathLst>
          </a:custGeom>
          <a:ln w="12700">
            <a:solidFill>
              <a:srgbClr val="5C2E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6405" y="3071241"/>
            <a:ext cx="1628775" cy="15189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0"/>
              </a:spcBef>
            </a:pPr>
            <a:r>
              <a:rPr sz="1400" i="1" spc="-15" dirty="0">
                <a:latin typeface="Calibri"/>
                <a:cs typeface="Calibri"/>
              </a:rPr>
              <a:t>It’s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 relief </a:t>
            </a:r>
            <a:r>
              <a:rPr sz="1400" i="1" spc="-25" dirty="0">
                <a:latin typeface="Calibri"/>
                <a:cs typeface="Calibri"/>
              </a:rPr>
              <a:t>to</a:t>
            </a:r>
            <a:r>
              <a:rPr sz="1400" i="1" spc="-10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talk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to </a:t>
            </a:r>
            <a:r>
              <a:rPr sz="1400" i="1" spc="-2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somebody </a:t>
            </a:r>
            <a:r>
              <a:rPr sz="1400" i="1" spc="-10" dirty="0">
                <a:latin typeface="Calibri"/>
                <a:cs typeface="Calibri"/>
              </a:rPr>
              <a:t>who </a:t>
            </a:r>
            <a:r>
              <a:rPr sz="1400" i="1" spc="-5" dirty="0">
                <a:latin typeface="Calibri"/>
                <a:cs typeface="Calibri"/>
              </a:rPr>
              <a:t>has no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connection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with</a:t>
            </a:r>
            <a:r>
              <a:rPr sz="1400" i="1" spc="60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my 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office and </a:t>
            </a:r>
            <a:r>
              <a:rPr sz="1400" i="1" spc="-10" dirty="0">
                <a:latin typeface="Calibri"/>
                <a:cs typeface="Calibri"/>
              </a:rPr>
              <a:t>is </a:t>
            </a:r>
            <a:r>
              <a:rPr sz="1400" i="1" spc="-5" dirty="0">
                <a:latin typeface="Calibri"/>
                <a:cs typeface="Calibri"/>
              </a:rPr>
              <a:t>not </a:t>
            </a:r>
            <a:r>
              <a:rPr sz="1400" i="1" spc="-10" dirty="0">
                <a:latin typeface="Calibri"/>
                <a:cs typeface="Calibri"/>
              </a:rPr>
              <a:t>going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to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come</a:t>
            </a:r>
            <a:r>
              <a:rPr sz="1400" i="1" spc="-4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back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and</a:t>
            </a:r>
            <a:r>
              <a:rPr sz="1400" i="1" spc="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bite </a:t>
            </a:r>
            <a:r>
              <a:rPr sz="1400" i="1" spc="-30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me. </a:t>
            </a:r>
            <a:r>
              <a:rPr sz="1400" b="1" i="1" dirty="0">
                <a:latin typeface="Calibri"/>
                <a:cs typeface="Calibri"/>
              </a:rPr>
              <a:t>Thank </a:t>
            </a:r>
            <a:r>
              <a:rPr sz="1400" b="1" i="1" spc="-5" dirty="0">
                <a:latin typeface="Calibri"/>
                <a:cs typeface="Calibri"/>
              </a:rPr>
              <a:t>you </a:t>
            </a:r>
            <a:r>
              <a:rPr sz="1400" b="1" i="1" spc="-10" dirty="0">
                <a:latin typeface="Calibri"/>
                <a:cs typeface="Calibri"/>
              </a:rPr>
              <a:t>for </a:t>
            </a:r>
            <a:r>
              <a:rPr sz="1400" b="1" i="1" spc="-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being</a:t>
            </a:r>
            <a:r>
              <a:rPr sz="1400" b="1" i="1" dirty="0">
                <a:latin typeface="Calibri"/>
                <a:cs typeface="Calibri"/>
              </a:rPr>
              <a:t> </a:t>
            </a:r>
            <a:r>
              <a:rPr sz="1400" b="1" i="1" spc="-15" dirty="0">
                <a:latin typeface="Calibri"/>
                <a:cs typeface="Calibri"/>
              </a:rPr>
              <a:t>there.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107" y="2962525"/>
            <a:ext cx="3292475" cy="3573145"/>
          </a:xfrm>
          <a:custGeom>
            <a:avLst/>
            <a:gdLst/>
            <a:ahLst/>
            <a:cxnLst/>
            <a:rect l="l" t="t" r="r" b="b"/>
            <a:pathLst>
              <a:path w="3292475" h="3573145">
                <a:moveTo>
                  <a:pt x="3292354" y="3572983"/>
                </a:moveTo>
                <a:lnTo>
                  <a:pt x="1997970" y="2448944"/>
                </a:lnTo>
                <a:lnTo>
                  <a:pt x="1954882" y="2470476"/>
                </a:lnTo>
                <a:lnTo>
                  <a:pt x="1911367" y="2490381"/>
                </a:lnTo>
                <a:lnTo>
                  <a:pt x="1867464" y="2508669"/>
                </a:lnTo>
                <a:lnTo>
                  <a:pt x="1823212" y="2525351"/>
                </a:lnTo>
                <a:lnTo>
                  <a:pt x="1778650" y="2540440"/>
                </a:lnTo>
                <a:lnTo>
                  <a:pt x="1733816" y="2553945"/>
                </a:lnTo>
                <a:lnTo>
                  <a:pt x="1688751" y="2565877"/>
                </a:lnTo>
                <a:lnTo>
                  <a:pt x="1643491" y="2576249"/>
                </a:lnTo>
                <a:lnTo>
                  <a:pt x="1598077" y="2585071"/>
                </a:lnTo>
                <a:lnTo>
                  <a:pt x="1552546" y="2592355"/>
                </a:lnTo>
                <a:lnTo>
                  <a:pt x="1506939" y="2598110"/>
                </a:lnTo>
                <a:lnTo>
                  <a:pt x="1461293" y="2602350"/>
                </a:lnTo>
                <a:lnTo>
                  <a:pt x="1415647" y="2605083"/>
                </a:lnTo>
                <a:lnTo>
                  <a:pt x="1370040" y="2606323"/>
                </a:lnTo>
                <a:lnTo>
                  <a:pt x="1324511" y="2606079"/>
                </a:lnTo>
                <a:lnTo>
                  <a:pt x="1279099" y="2604364"/>
                </a:lnTo>
                <a:lnTo>
                  <a:pt x="1233843" y="2601187"/>
                </a:lnTo>
                <a:lnTo>
                  <a:pt x="1188781" y="2596561"/>
                </a:lnTo>
                <a:lnTo>
                  <a:pt x="1143952" y="2590496"/>
                </a:lnTo>
                <a:lnTo>
                  <a:pt x="1099395" y="2583003"/>
                </a:lnTo>
                <a:lnTo>
                  <a:pt x="1055149" y="2574094"/>
                </a:lnTo>
                <a:lnTo>
                  <a:pt x="1011253" y="2563780"/>
                </a:lnTo>
                <a:lnTo>
                  <a:pt x="967745" y="2552071"/>
                </a:lnTo>
                <a:lnTo>
                  <a:pt x="924664" y="2538980"/>
                </a:lnTo>
                <a:lnTo>
                  <a:pt x="882049" y="2524516"/>
                </a:lnTo>
                <a:lnTo>
                  <a:pt x="839939" y="2508691"/>
                </a:lnTo>
                <a:lnTo>
                  <a:pt x="798373" y="2491517"/>
                </a:lnTo>
                <a:lnTo>
                  <a:pt x="757389" y="2473004"/>
                </a:lnTo>
                <a:lnTo>
                  <a:pt x="717027" y="2453164"/>
                </a:lnTo>
                <a:lnTo>
                  <a:pt x="677324" y="2432007"/>
                </a:lnTo>
                <a:lnTo>
                  <a:pt x="638321" y="2409545"/>
                </a:lnTo>
                <a:lnTo>
                  <a:pt x="600055" y="2385789"/>
                </a:lnTo>
                <a:lnTo>
                  <a:pt x="562565" y="2360750"/>
                </a:lnTo>
                <a:lnTo>
                  <a:pt x="525891" y="2334439"/>
                </a:lnTo>
                <a:lnTo>
                  <a:pt x="490071" y="2306867"/>
                </a:lnTo>
                <a:lnTo>
                  <a:pt x="455144" y="2278046"/>
                </a:lnTo>
                <a:lnTo>
                  <a:pt x="421148" y="2247986"/>
                </a:lnTo>
                <a:lnTo>
                  <a:pt x="388123" y="2216698"/>
                </a:lnTo>
                <a:lnTo>
                  <a:pt x="356108" y="2184195"/>
                </a:lnTo>
                <a:lnTo>
                  <a:pt x="325140" y="2150486"/>
                </a:lnTo>
                <a:lnTo>
                  <a:pt x="295260" y="2115582"/>
                </a:lnTo>
                <a:lnTo>
                  <a:pt x="266505" y="2079496"/>
                </a:lnTo>
                <a:lnTo>
                  <a:pt x="238914" y="2042239"/>
                </a:lnTo>
                <a:lnTo>
                  <a:pt x="212528" y="2003820"/>
                </a:lnTo>
                <a:lnTo>
                  <a:pt x="187383" y="1964252"/>
                </a:lnTo>
                <a:lnTo>
                  <a:pt x="163519" y="1923545"/>
                </a:lnTo>
                <a:lnTo>
                  <a:pt x="140681" y="1881136"/>
                </a:lnTo>
                <a:lnTo>
                  <a:pt x="119608" y="1838299"/>
                </a:lnTo>
                <a:lnTo>
                  <a:pt x="100290" y="1795074"/>
                </a:lnTo>
                <a:lnTo>
                  <a:pt x="82712" y="1751499"/>
                </a:lnTo>
                <a:lnTo>
                  <a:pt x="66864" y="1707616"/>
                </a:lnTo>
                <a:lnTo>
                  <a:pt x="52732" y="1663464"/>
                </a:lnTo>
                <a:lnTo>
                  <a:pt x="40305" y="1619083"/>
                </a:lnTo>
                <a:lnTo>
                  <a:pt x="29569" y="1574512"/>
                </a:lnTo>
                <a:lnTo>
                  <a:pt x="20514" y="1529793"/>
                </a:lnTo>
                <a:lnTo>
                  <a:pt x="13126" y="1484965"/>
                </a:lnTo>
                <a:lnTo>
                  <a:pt x="7392" y="1440067"/>
                </a:lnTo>
                <a:lnTo>
                  <a:pt x="3302" y="1395140"/>
                </a:lnTo>
                <a:lnTo>
                  <a:pt x="842" y="1350223"/>
                </a:lnTo>
                <a:lnTo>
                  <a:pt x="0" y="1305357"/>
                </a:lnTo>
                <a:lnTo>
                  <a:pt x="763" y="1260581"/>
                </a:lnTo>
                <a:lnTo>
                  <a:pt x="3120" y="1215936"/>
                </a:lnTo>
                <a:lnTo>
                  <a:pt x="7058" y="1171461"/>
                </a:lnTo>
                <a:lnTo>
                  <a:pt x="12565" y="1127196"/>
                </a:lnTo>
                <a:lnTo>
                  <a:pt x="19628" y="1083181"/>
                </a:lnTo>
                <a:lnTo>
                  <a:pt x="28236" y="1039456"/>
                </a:lnTo>
                <a:lnTo>
                  <a:pt x="38375" y="996061"/>
                </a:lnTo>
                <a:lnTo>
                  <a:pt x="50033" y="953036"/>
                </a:lnTo>
                <a:lnTo>
                  <a:pt x="63199" y="910421"/>
                </a:lnTo>
                <a:lnTo>
                  <a:pt x="77859" y="868255"/>
                </a:lnTo>
                <a:lnTo>
                  <a:pt x="94002" y="826579"/>
                </a:lnTo>
                <a:lnTo>
                  <a:pt x="111615" y="785433"/>
                </a:lnTo>
                <a:lnTo>
                  <a:pt x="130686" y="744856"/>
                </a:lnTo>
                <a:lnTo>
                  <a:pt x="151202" y="704888"/>
                </a:lnTo>
                <a:lnTo>
                  <a:pt x="173151" y="665570"/>
                </a:lnTo>
                <a:lnTo>
                  <a:pt x="196521" y="626941"/>
                </a:lnTo>
                <a:lnTo>
                  <a:pt x="221300" y="589041"/>
                </a:lnTo>
                <a:lnTo>
                  <a:pt x="247475" y="551910"/>
                </a:lnTo>
                <a:lnTo>
                  <a:pt x="275033" y="515588"/>
                </a:lnTo>
                <a:lnTo>
                  <a:pt x="303964" y="480115"/>
                </a:lnTo>
                <a:lnTo>
                  <a:pt x="334253" y="445531"/>
                </a:lnTo>
                <a:lnTo>
                  <a:pt x="365889" y="411875"/>
                </a:lnTo>
                <a:lnTo>
                  <a:pt x="398859" y="379188"/>
                </a:lnTo>
                <a:lnTo>
                  <a:pt x="433152" y="347510"/>
                </a:lnTo>
                <a:lnTo>
                  <a:pt x="468755" y="316880"/>
                </a:lnTo>
                <a:lnTo>
                  <a:pt x="505655" y="287339"/>
                </a:lnTo>
                <a:lnTo>
                  <a:pt x="543840" y="258926"/>
                </a:lnTo>
                <a:lnTo>
                  <a:pt x="583299" y="231681"/>
                </a:lnTo>
                <a:lnTo>
                  <a:pt x="624017" y="205645"/>
                </a:lnTo>
                <a:lnTo>
                  <a:pt x="665984" y="180856"/>
                </a:lnTo>
                <a:lnTo>
                  <a:pt x="709187" y="157356"/>
                </a:lnTo>
                <a:lnTo>
                  <a:pt x="752275" y="135827"/>
                </a:lnTo>
                <a:lnTo>
                  <a:pt x="795789" y="115925"/>
                </a:lnTo>
                <a:lnTo>
                  <a:pt x="839691" y="97640"/>
                </a:lnTo>
                <a:lnTo>
                  <a:pt x="883942" y="80960"/>
                </a:lnTo>
                <a:lnTo>
                  <a:pt x="928503" y="65874"/>
                </a:lnTo>
                <a:lnTo>
                  <a:pt x="973336" y="52371"/>
                </a:lnTo>
                <a:lnTo>
                  <a:pt x="1018400" y="40439"/>
                </a:lnTo>
                <a:lnTo>
                  <a:pt x="1063659" y="30069"/>
                </a:lnTo>
                <a:lnTo>
                  <a:pt x="1109072" y="21248"/>
                </a:lnTo>
                <a:lnTo>
                  <a:pt x="1154601" y="13966"/>
                </a:lnTo>
                <a:lnTo>
                  <a:pt x="1200208" y="8211"/>
                </a:lnTo>
                <a:lnTo>
                  <a:pt x="1245853" y="3972"/>
                </a:lnTo>
                <a:lnTo>
                  <a:pt x="1291497" y="1239"/>
                </a:lnTo>
                <a:lnTo>
                  <a:pt x="1337103" y="0"/>
                </a:lnTo>
                <a:lnTo>
                  <a:pt x="1382630" y="243"/>
                </a:lnTo>
                <a:lnTo>
                  <a:pt x="1428040" y="1959"/>
                </a:lnTo>
                <a:lnTo>
                  <a:pt x="1473295" y="5135"/>
                </a:lnTo>
                <a:lnTo>
                  <a:pt x="1518356" y="9761"/>
                </a:lnTo>
                <a:lnTo>
                  <a:pt x="1563183" y="15826"/>
                </a:lnTo>
                <a:lnTo>
                  <a:pt x="1607739" y="23318"/>
                </a:lnTo>
                <a:lnTo>
                  <a:pt x="1651983" y="32226"/>
                </a:lnTo>
                <a:lnTo>
                  <a:pt x="1695878" y="42540"/>
                </a:lnTo>
                <a:lnTo>
                  <a:pt x="1739384" y="54248"/>
                </a:lnTo>
                <a:lnTo>
                  <a:pt x="1782463" y="67339"/>
                </a:lnTo>
                <a:lnTo>
                  <a:pt x="1825076" y="81801"/>
                </a:lnTo>
                <a:lnTo>
                  <a:pt x="1867185" y="97625"/>
                </a:lnTo>
                <a:lnTo>
                  <a:pt x="1908749" y="114798"/>
                </a:lnTo>
                <a:lnTo>
                  <a:pt x="1949731" y="133310"/>
                </a:lnTo>
                <a:lnTo>
                  <a:pt x="1990092" y="153149"/>
                </a:lnTo>
                <a:lnTo>
                  <a:pt x="2029792" y="174305"/>
                </a:lnTo>
                <a:lnTo>
                  <a:pt x="2068794" y="196766"/>
                </a:lnTo>
                <a:lnTo>
                  <a:pt x="2107058" y="220521"/>
                </a:lnTo>
                <a:lnTo>
                  <a:pt x="2144546" y="245559"/>
                </a:lnTo>
                <a:lnTo>
                  <a:pt x="2181218" y="271869"/>
                </a:lnTo>
                <a:lnTo>
                  <a:pt x="2217036" y="299439"/>
                </a:lnTo>
                <a:lnTo>
                  <a:pt x="2251961" y="328260"/>
                </a:lnTo>
                <a:lnTo>
                  <a:pt x="2285954" y="358319"/>
                </a:lnTo>
                <a:lnTo>
                  <a:pt x="2318977" y="389606"/>
                </a:lnTo>
                <a:lnTo>
                  <a:pt x="2350990" y="422109"/>
                </a:lnTo>
                <a:lnTo>
                  <a:pt x="2381956" y="455817"/>
                </a:lnTo>
                <a:lnTo>
                  <a:pt x="2411834" y="490719"/>
                </a:lnTo>
                <a:lnTo>
                  <a:pt x="2440586" y="526805"/>
                </a:lnTo>
                <a:lnTo>
                  <a:pt x="2468174" y="564062"/>
                </a:lnTo>
                <a:lnTo>
                  <a:pt x="2494559" y="602480"/>
                </a:lnTo>
                <a:lnTo>
                  <a:pt x="2519701" y="642048"/>
                </a:lnTo>
                <a:lnTo>
                  <a:pt x="2543562" y="682755"/>
                </a:lnTo>
                <a:lnTo>
                  <a:pt x="2566567" y="725495"/>
                </a:lnTo>
                <a:lnTo>
                  <a:pt x="2587809" y="768778"/>
                </a:lnTo>
                <a:lnTo>
                  <a:pt x="2607292" y="812560"/>
                </a:lnTo>
                <a:lnTo>
                  <a:pt x="2625021" y="856796"/>
                </a:lnTo>
                <a:lnTo>
                  <a:pt x="2641002" y="901439"/>
                </a:lnTo>
                <a:lnTo>
                  <a:pt x="2655238" y="946445"/>
                </a:lnTo>
                <a:lnTo>
                  <a:pt x="2667733" y="991768"/>
                </a:lnTo>
                <a:lnTo>
                  <a:pt x="2678494" y="1037363"/>
                </a:lnTo>
                <a:lnTo>
                  <a:pt x="2687523" y="1083185"/>
                </a:lnTo>
                <a:lnTo>
                  <a:pt x="2694826" y="1129188"/>
                </a:lnTo>
                <a:lnTo>
                  <a:pt x="2700407" y="1175327"/>
                </a:lnTo>
                <a:lnTo>
                  <a:pt x="2704272" y="1221557"/>
                </a:lnTo>
                <a:lnTo>
                  <a:pt x="2706424" y="1267832"/>
                </a:lnTo>
                <a:lnTo>
                  <a:pt x="2706867" y="1314107"/>
                </a:lnTo>
                <a:lnTo>
                  <a:pt x="2705608" y="1360338"/>
                </a:lnTo>
                <a:lnTo>
                  <a:pt x="2702649" y="1406477"/>
                </a:lnTo>
                <a:lnTo>
                  <a:pt x="2697997" y="1452481"/>
                </a:lnTo>
                <a:lnTo>
                  <a:pt x="2691654" y="1498304"/>
                </a:lnTo>
                <a:lnTo>
                  <a:pt x="2683627" y="1543900"/>
                </a:lnTo>
                <a:lnTo>
                  <a:pt x="2673919" y="1589225"/>
                </a:lnTo>
                <a:lnTo>
                  <a:pt x="2662536" y="1634232"/>
                </a:lnTo>
                <a:lnTo>
                  <a:pt x="2649480" y="1678877"/>
                </a:lnTo>
                <a:lnTo>
                  <a:pt x="2634759" y="1723114"/>
                </a:lnTo>
                <a:lnTo>
                  <a:pt x="2618375" y="1766899"/>
                </a:lnTo>
                <a:lnTo>
                  <a:pt x="2600333" y="1810185"/>
                </a:lnTo>
                <a:lnTo>
                  <a:pt x="2580639" y="1852927"/>
                </a:lnTo>
                <a:lnTo>
                  <a:pt x="2559296" y="1895080"/>
                </a:lnTo>
                <a:lnTo>
                  <a:pt x="2536309" y="1936599"/>
                </a:lnTo>
                <a:lnTo>
                  <a:pt x="2511683" y="1977439"/>
                </a:lnTo>
                <a:lnTo>
                  <a:pt x="2485422" y="2017554"/>
                </a:lnTo>
                <a:lnTo>
                  <a:pt x="2457531" y="2056898"/>
                </a:lnTo>
                <a:lnTo>
                  <a:pt x="2428015" y="2095427"/>
                </a:lnTo>
                <a:lnTo>
                  <a:pt x="2396877" y="2133095"/>
                </a:lnTo>
                <a:lnTo>
                  <a:pt x="3292354" y="3572983"/>
                </a:lnTo>
                <a:close/>
              </a:path>
            </a:pathLst>
          </a:custGeom>
          <a:ln w="12700">
            <a:solidFill>
              <a:srgbClr val="0087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64540" y="3390645"/>
            <a:ext cx="1731645" cy="1732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1400" i="1" spc="-5" dirty="0">
                <a:latin typeface="Calibri"/>
                <a:cs typeface="Calibri"/>
              </a:rPr>
              <a:t>I </a:t>
            </a:r>
            <a:r>
              <a:rPr sz="1400" i="1" spc="-10" dirty="0">
                <a:latin typeface="Calibri"/>
                <a:cs typeface="Calibri"/>
              </a:rPr>
              <a:t>felt</a:t>
            </a:r>
            <a:r>
              <a:rPr sz="1400" i="1" spc="-25" dirty="0">
                <a:latin typeface="Calibri"/>
                <a:cs typeface="Calibri"/>
              </a:rPr>
              <a:t> like</a:t>
            </a:r>
            <a:r>
              <a:rPr sz="1400" i="1" spc="3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giving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up. I </a:t>
            </a:r>
            <a:r>
              <a:rPr sz="1400" i="1" spc="-10" dirty="0">
                <a:latin typeface="Calibri"/>
                <a:cs typeface="Calibri"/>
              </a:rPr>
              <a:t>felt </a:t>
            </a:r>
            <a:r>
              <a:rPr sz="1400" i="1" spc="-30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like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going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to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a </a:t>
            </a:r>
            <a:r>
              <a:rPr sz="1400" i="1" spc="-10" dirty="0">
                <a:latin typeface="Calibri"/>
                <a:cs typeface="Calibri"/>
              </a:rPr>
              <a:t>hospital </a:t>
            </a:r>
            <a:r>
              <a:rPr sz="1400" i="1" spc="-5" dirty="0">
                <a:latin typeface="Calibri"/>
                <a:cs typeface="Calibri"/>
              </a:rPr>
              <a:t> and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telling</a:t>
            </a:r>
            <a:r>
              <a:rPr sz="1400" i="1" spc="40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them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I 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15" dirty="0">
                <a:latin typeface="Calibri"/>
                <a:cs typeface="Calibri"/>
              </a:rPr>
              <a:t>wanted</a:t>
            </a:r>
            <a:r>
              <a:rPr sz="1400" i="1" spc="50" dirty="0">
                <a:latin typeface="Calibri"/>
                <a:cs typeface="Calibri"/>
              </a:rPr>
              <a:t> </a:t>
            </a:r>
            <a:r>
              <a:rPr sz="1400" i="1" spc="-25" dirty="0">
                <a:latin typeface="Calibri"/>
                <a:cs typeface="Calibri"/>
              </a:rPr>
              <a:t>to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30" dirty="0">
                <a:latin typeface="Calibri"/>
                <a:cs typeface="Calibri"/>
              </a:rPr>
              <a:t>take</a:t>
            </a:r>
            <a:r>
              <a:rPr sz="1400" i="1" spc="30" dirty="0">
                <a:latin typeface="Calibri"/>
                <a:cs typeface="Calibri"/>
              </a:rPr>
              <a:t> </a:t>
            </a:r>
            <a:r>
              <a:rPr sz="1400" i="1" spc="-20" dirty="0">
                <a:latin typeface="Calibri"/>
                <a:cs typeface="Calibri"/>
              </a:rPr>
              <a:t>my</a:t>
            </a:r>
            <a:r>
              <a:rPr sz="1400" i="1" spc="-1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life.</a:t>
            </a:r>
            <a:endParaRPr sz="1400">
              <a:latin typeface="Calibri"/>
              <a:cs typeface="Calibri"/>
            </a:endParaRPr>
          </a:p>
          <a:p>
            <a:pPr marL="73660" marR="68580" indent="-1905" algn="ctr">
              <a:lnSpc>
                <a:spcPct val="100000"/>
              </a:lnSpc>
              <a:spcBef>
                <a:spcPts val="5"/>
              </a:spcBef>
            </a:pPr>
            <a:r>
              <a:rPr sz="1400" i="1" spc="-5" dirty="0">
                <a:latin typeface="Calibri"/>
                <a:cs typeface="Calibri"/>
              </a:rPr>
              <a:t>But</a:t>
            </a:r>
            <a:r>
              <a:rPr sz="1400" i="1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then</a:t>
            </a:r>
            <a:r>
              <a:rPr sz="1400" i="1" spc="15" dirty="0">
                <a:latin typeface="Calibri"/>
                <a:cs typeface="Calibri"/>
              </a:rPr>
              <a:t> </a:t>
            </a:r>
            <a:r>
              <a:rPr sz="1400" i="1" spc="-5" dirty="0">
                <a:latin typeface="Calibri"/>
                <a:cs typeface="Calibri"/>
              </a:rPr>
              <a:t>I</a:t>
            </a:r>
            <a:r>
              <a:rPr sz="1400" i="1" spc="-25" dirty="0">
                <a:latin typeface="Calibri"/>
                <a:cs typeface="Calibri"/>
              </a:rPr>
              <a:t> </a:t>
            </a:r>
            <a:r>
              <a:rPr sz="1400" i="1" spc="-10" dirty="0">
                <a:latin typeface="Calibri"/>
                <a:cs typeface="Calibri"/>
              </a:rPr>
              <a:t>called </a:t>
            </a:r>
            <a:r>
              <a:rPr sz="1400" i="1" spc="-5" dirty="0">
                <a:latin typeface="Calibri"/>
                <a:cs typeface="Calibri"/>
              </a:rPr>
              <a:t> Magellan.</a:t>
            </a:r>
            <a:r>
              <a:rPr sz="1400" i="1" spc="10" dirty="0">
                <a:latin typeface="Calibri"/>
                <a:cs typeface="Calibri"/>
              </a:rPr>
              <a:t> </a:t>
            </a:r>
            <a:r>
              <a:rPr sz="1400" b="1" i="1" spc="-25" dirty="0">
                <a:latin typeface="Calibri"/>
                <a:cs typeface="Calibri"/>
              </a:rPr>
              <a:t>I’m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calling </a:t>
            </a:r>
            <a:r>
              <a:rPr sz="1400" b="1" i="1" spc="-5" dirty="0">
                <a:latin typeface="Calibri"/>
                <a:cs typeface="Calibri"/>
              </a:rPr>
              <a:t> because</a:t>
            </a:r>
            <a:r>
              <a:rPr sz="1400" b="1" i="1" spc="-3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I</a:t>
            </a:r>
            <a:r>
              <a:rPr sz="1400" b="1" i="1" spc="-20" dirty="0">
                <a:latin typeface="Calibri"/>
                <a:cs typeface="Calibri"/>
              </a:rPr>
              <a:t> </a:t>
            </a:r>
            <a:r>
              <a:rPr sz="1400" b="1" i="1" spc="-10" dirty="0">
                <a:latin typeface="Calibri"/>
                <a:cs typeface="Calibri"/>
              </a:rPr>
              <a:t>want</a:t>
            </a:r>
            <a:r>
              <a:rPr sz="1400" b="1" i="1" spc="-30" dirty="0">
                <a:latin typeface="Calibri"/>
                <a:cs typeface="Calibri"/>
              </a:rPr>
              <a:t> </a:t>
            </a:r>
            <a:r>
              <a:rPr sz="1400" b="1" i="1" spc="-20" dirty="0">
                <a:latin typeface="Calibri"/>
                <a:cs typeface="Calibri"/>
              </a:rPr>
              <a:t>to</a:t>
            </a:r>
            <a:r>
              <a:rPr sz="1400" b="1" i="1" spc="-15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say </a:t>
            </a:r>
            <a:r>
              <a:rPr sz="1400" b="1" i="1" spc="-30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thank</a:t>
            </a:r>
            <a:r>
              <a:rPr sz="1400" b="1" i="1" spc="-10" dirty="0">
                <a:latin typeface="Calibri"/>
                <a:cs typeface="Calibri"/>
              </a:rPr>
              <a:t> </a:t>
            </a:r>
            <a:r>
              <a:rPr sz="1400" b="1" i="1" spc="-5" dirty="0">
                <a:latin typeface="Calibri"/>
                <a:cs typeface="Calibri"/>
              </a:rPr>
              <a:t>you.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508760"/>
            <a:ext cx="9144000" cy="463550"/>
          </a:xfrm>
          <a:custGeom>
            <a:avLst/>
            <a:gdLst/>
            <a:ahLst/>
            <a:cxnLst/>
            <a:rect l="l" t="t" r="r" b="b"/>
            <a:pathLst>
              <a:path w="9144000" h="463550">
                <a:moveTo>
                  <a:pt x="9144000" y="0"/>
                </a:moveTo>
                <a:lnTo>
                  <a:pt x="0" y="0"/>
                </a:lnTo>
                <a:lnTo>
                  <a:pt x="0" y="463296"/>
                </a:lnTo>
                <a:lnTo>
                  <a:pt x="9144000" y="463296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7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6861" y="1575891"/>
            <a:ext cx="76574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mission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successfully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navigate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ups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downs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life.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4</a:t>
            </a:fld>
            <a:endParaRPr spc="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3507" y="168021"/>
            <a:ext cx="391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</a:t>
            </a:r>
            <a:r>
              <a:rPr spc="-40" dirty="0"/>
              <a:t> </a:t>
            </a:r>
            <a:r>
              <a:rPr spc="-10" dirty="0"/>
              <a:t>your</a:t>
            </a:r>
            <a:r>
              <a:rPr spc="-30" dirty="0"/>
              <a:t> </a:t>
            </a:r>
            <a:r>
              <a:rPr dirty="0"/>
              <a:t>services </a:t>
            </a:r>
            <a:r>
              <a:rPr spc="-15" dirty="0"/>
              <a:t>can</a:t>
            </a:r>
            <a:r>
              <a:rPr spc="-20" dirty="0"/>
              <a:t> </a:t>
            </a:r>
            <a:r>
              <a:rPr dirty="0"/>
              <a:t>help</a:t>
            </a:r>
            <a:r>
              <a:rPr spc="-15" dirty="0"/>
              <a:t> you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07" y="168021"/>
            <a:ext cx="36595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How</a:t>
            </a:r>
            <a:r>
              <a:rPr spc="-45" dirty="0"/>
              <a:t> </a:t>
            </a:r>
            <a:r>
              <a:rPr spc="-10" dirty="0"/>
              <a:t>to</a:t>
            </a:r>
            <a:r>
              <a:rPr spc="-25" dirty="0"/>
              <a:t> </a:t>
            </a:r>
            <a:r>
              <a:rPr spc="-10" dirty="0"/>
              <a:t>contact</a:t>
            </a:r>
            <a:r>
              <a:rPr spc="-70" dirty="0"/>
              <a:t> </a:t>
            </a:r>
            <a:r>
              <a:rPr spc="-10" dirty="0"/>
              <a:t>your</a:t>
            </a:r>
            <a:r>
              <a:rPr spc="-35" dirty="0"/>
              <a:t> </a:t>
            </a:r>
            <a:r>
              <a:rPr spc="-15" dirty="0"/>
              <a:t>program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542" y="2497727"/>
            <a:ext cx="3441065" cy="17462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90"/>
              </a:spcBef>
            </a:pPr>
            <a:r>
              <a:rPr sz="2200" b="1" spc="5" dirty="0">
                <a:solidFill>
                  <a:srgbClr val="5C2E92"/>
                </a:solidFill>
                <a:latin typeface="Calibri"/>
                <a:cs typeface="Calibri"/>
              </a:rPr>
              <a:t>24</a:t>
            </a:r>
            <a:r>
              <a:rPr sz="2200" b="1" spc="-25" dirty="0">
                <a:solidFill>
                  <a:srgbClr val="5C2E9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2E92"/>
                </a:solidFill>
                <a:latin typeface="Calibri"/>
                <a:cs typeface="Calibri"/>
              </a:rPr>
              <a:t>hours</a:t>
            </a:r>
            <a:r>
              <a:rPr sz="2200" b="1" spc="-25" dirty="0">
                <a:solidFill>
                  <a:srgbClr val="5C2E92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5C2E92"/>
                </a:solidFill>
                <a:latin typeface="Calibri"/>
                <a:cs typeface="Calibri"/>
              </a:rPr>
              <a:t>a</a:t>
            </a:r>
            <a:r>
              <a:rPr sz="2200" b="1" spc="-20" dirty="0">
                <a:solidFill>
                  <a:srgbClr val="5C2E92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5C2E92"/>
                </a:solidFill>
                <a:latin typeface="Calibri"/>
                <a:cs typeface="Calibri"/>
              </a:rPr>
              <a:t>day/7</a:t>
            </a:r>
            <a:r>
              <a:rPr sz="2200" b="1" spc="-20" dirty="0">
                <a:solidFill>
                  <a:srgbClr val="5C2E92"/>
                </a:solidFill>
                <a:latin typeface="Calibri"/>
                <a:cs typeface="Calibri"/>
              </a:rPr>
              <a:t> days</a:t>
            </a:r>
            <a:r>
              <a:rPr sz="2200" b="1" spc="-25" dirty="0">
                <a:solidFill>
                  <a:srgbClr val="5C2E92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5C2E92"/>
                </a:solidFill>
                <a:latin typeface="Calibri"/>
                <a:cs typeface="Calibri"/>
              </a:rPr>
              <a:t>a</a:t>
            </a:r>
            <a:r>
              <a:rPr sz="2200" b="1" spc="-20" dirty="0">
                <a:solidFill>
                  <a:srgbClr val="5C2E92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5C2E92"/>
                </a:solidFill>
                <a:latin typeface="Calibri"/>
                <a:cs typeface="Calibri"/>
              </a:rPr>
              <a:t>week</a:t>
            </a:r>
            <a:endParaRPr sz="2200">
              <a:latin typeface="Calibri"/>
              <a:cs typeface="Calibri"/>
            </a:endParaRPr>
          </a:p>
          <a:p>
            <a:pPr marL="731520" marR="720725" algn="ctr">
              <a:lnSpc>
                <a:spcPct val="100000"/>
              </a:lnSpc>
              <a:spcBef>
                <a:spcPts val="610"/>
              </a:spcBef>
            </a:pPr>
            <a:r>
              <a:rPr sz="2000" spc="-10" dirty="0">
                <a:latin typeface="Calibri"/>
                <a:cs typeface="Calibri"/>
              </a:rPr>
              <a:t>Call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program’s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toll-free</a:t>
            </a:r>
            <a:r>
              <a:rPr sz="2000" spc="8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number </a:t>
            </a:r>
            <a:r>
              <a:rPr sz="2000" dirty="0">
                <a:latin typeface="Calibri"/>
                <a:cs typeface="Calibri"/>
              </a:rPr>
              <a:t> or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Calibri"/>
                <a:cs typeface="Calibri"/>
              </a:rPr>
              <a:t>Log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on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your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member</a:t>
            </a:r>
            <a:r>
              <a:rPr sz="2000" spc="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website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105655" y="2414016"/>
            <a:ext cx="353695" cy="2048510"/>
          </a:xfrm>
          <a:custGeom>
            <a:avLst/>
            <a:gdLst/>
            <a:ahLst/>
            <a:cxnLst/>
            <a:rect l="l" t="t" r="r" b="b"/>
            <a:pathLst>
              <a:path w="353695" h="2048510">
                <a:moveTo>
                  <a:pt x="353568" y="0"/>
                </a:moveTo>
                <a:lnTo>
                  <a:pt x="3175" y="635"/>
                </a:lnTo>
                <a:lnTo>
                  <a:pt x="2909" y="16146"/>
                </a:lnTo>
                <a:lnTo>
                  <a:pt x="3567" y="42836"/>
                </a:lnTo>
                <a:lnTo>
                  <a:pt x="3302" y="58420"/>
                </a:lnTo>
                <a:lnTo>
                  <a:pt x="207264" y="58420"/>
                </a:lnTo>
                <a:lnTo>
                  <a:pt x="207264" y="1990471"/>
                </a:lnTo>
                <a:lnTo>
                  <a:pt x="3302" y="1990471"/>
                </a:lnTo>
                <a:lnTo>
                  <a:pt x="0" y="2047621"/>
                </a:lnTo>
                <a:lnTo>
                  <a:pt x="353568" y="2048256"/>
                </a:lnTo>
                <a:lnTo>
                  <a:pt x="353568" y="0"/>
                </a:lnTo>
                <a:close/>
              </a:path>
            </a:pathLst>
          </a:custGeom>
          <a:solidFill>
            <a:srgbClr val="DEC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288" y="2414016"/>
            <a:ext cx="356870" cy="2048510"/>
          </a:xfrm>
          <a:custGeom>
            <a:avLst/>
            <a:gdLst/>
            <a:ahLst/>
            <a:cxnLst/>
            <a:rect l="l" t="t" r="r" b="b"/>
            <a:pathLst>
              <a:path w="356870" h="2048510">
                <a:moveTo>
                  <a:pt x="0" y="0"/>
                </a:moveTo>
                <a:lnTo>
                  <a:pt x="0" y="2048256"/>
                </a:lnTo>
                <a:lnTo>
                  <a:pt x="356616" y="2047621"/>
                </a:lnTo>
                <a:lnTo>
                  <a:pt x="353339" y="1990471"/>
                </a:lnTo>
                <a:lnTo>
                  <a:pt x="147599" y="1990471"/>
                </a:lnTo>
                <a:lnTo>
                  <a:pt x="147599" y="58420"/>
                </a:lnTo>
                <a:lnTo>
                  <a:pt x="353339" y="58420"/>
                </a:lnTo>
                <a:lnTo>
                  <a:pt x="353034" y="42836"/>
                </a:lnTo>
                <a:lnTo>
                  <a:pt x="353676" y="16146"/>
                </a:lnTo>
                <a:lnTo>
                  <a:pt x="353364" y="635"/>
                </a:lnTo>
                <a:lnTo>
                  <a:pt x="0" y="0"/>
                </a:lnTo>
                <a:close/>
              </a:path>
            </a:pathLst>
          </a:custGeom>
          <a:solidFill>
            <a:srgbClr val="DEC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4776" y="1694688"/>
            <a:ext cx="3858768" cy="424586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5</a:t>
            </a:fld>
            <a:endParaRPr spc="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1975104"/>
            <a:ext cx="3684904" cy="368503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3507" y="168021"/>
            <a:ext cx="5915660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50"/>
              </a:lnSpc>
              <a:spcBef>
                <a:spcPts val="100"/>
              </a:spcBef>
            </a:pPr>
            <a:r>
              <a:rPr spc="-5" dirty="0"/>
              <a:t>Self-care</a:t>
            </a:r>
            <a:r>
              <a:rPr spc="-65" dirty="0"/>
              <a:t> </a:t>
            </a:r>
            <a:r>
              <a:rPr spc="-15" dirty="0"/>
              <a:t>programs</a:t>
            </a:r>
          </a:p>
          <a:p>
            <a:pPr marL="12700">
              <a:lnSpc>
                <a:spcPts val="2510"/>
              </a:lnSpc>
            </a:pPr>
            <a:r>
              <a:rPr sz="2200" i="1" spc="-5" dirty="0">
                <a:latin typeface="Calibri"/>
                <a:cs typeface="Calibri"/>
              </a:rPr>
              <a:t>Digital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well-being</a:t>
            </a:r>
            <a:r>
              <a:rPr sz="2200" i="1" spc="-6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for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full</a:t>
            </a:r>
            <a:r>
              <a:rPr sz="2200" i="1" spc="-3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spectrum</a:t>
            </a:r>
            <a:r>
              <a:rPr sz="2200" i="1" spc="-4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emotional</a:t>
            </a:r>
            <a:r>
              <a:rPr sz="2200" i="1" spc="-50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health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64880" y="1508760"/>
            <a:ext cx="475615" cy="4782820"/>
          </a:xfrm>
          <a:custGeom>
            <a:avLst/>
            <a:gdLst/>
            <a:ahLst/>
            <a:cxnLst/>
            <a:rect l="l" t="t" r="r" b="b"/>
            <a:pathLst>
              <a:path w="475615" h="4782820">
                <a:moveTo>
                  <a:pt x="475488" y="0"/>
                </a:moveTo>
                <a:lnTo>
                  <a:pt x="4318" y="1397"/>
                </a:lnTo>
                <a:lnTo>
                  <a:pt x="3889" y="37687"/>
                </a:lnTo>
                <a:lnTo>
                  <a:pt x="4746" y="99980"/>
                </a:lnTo>
                <a:lnTo>
                  <a:pt x="4318" y="136270"/>
                </a:lnTo>
                <a:lnTo>
                  <a:pt x="278638" y="136270"/>
                </a:lnTo>
                <a:lnTo>
                  <a:pt x="278638" y="4647488"/>
                </a:lnTo>
                <a:lnTo>
                  <a:pt x="4318" y="4647488"/>
                </a:lnTo>
                <a:lnTo>
                  <a:pt x="0" y="4780876"/>
                </a:lnTo>
                <a:lnTo>
                  <a:pt x="475488" y="4782312"/>
                </a:lnTo>
                <a:lnTo>
                  <a:pt x="475488" y="0"/>
                </a:lnTo>
                <a:close/>
              </a:path>
            </a:pathLst>
          </a:custGeom>
          <a:solidFill>
            <a:srgbClr val="FBD2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61688" y="1508760"/>
            <a:ext cx="475615" cy="4782820"/>
          </a:xfrm>
          <a:custGeom>
            <a:avLst/>
            <a:gdLst/>
            <a:ahLst/>
            <a:cxnLst/>
            <a:rect l="l" t="t" r="r" b="b"/>
            <a:pathLst>
              <a:path w="475614" h="4782820">
                <a:moveTo>
                  <a:pt x="0" y="0"/>
                </a:moveTo>
                <a:lnTo>
                  <a:pt x="0" y="4782312"/>
                </a:lnTo>
                <a:lnTo>
                  <a:pt x="475488" y="4780876"/>
                </a:lnTo>
                <a:lnTo>
                  <a:pt x="471170" y="4647488"/>
                </a:lnTo>
                <a:lnTo>
                  <a:pt x="196850" y="4647488"/>
                </a:lnTo>
                <a:lnTo>
                  <a:pt x="196850" y="136270"/>
                </a:lnTo>
                <a:lnTo>
                  <a:pt x="471170" y="136270"/>
                </a:lnTo>
                <a:lnTo>
                  <a:pt x="470741" y="99980"/>
                </a:lnTo>
                <a:lnTo>
                  <a:pt x="471598" y="37687"/>
                </a:lnTo>
                <a:lnTo>
                  <a:pt x="471170" y="1397"/>
                </a:lnTo>
                <a:lnTo>
                  <a:pt x="0" y="0"/>
                </a:lnTo>
                <a:close/>
              </a:path>
            </a:pathLst>
          </a:custGeom>
          <a:solidFill>
            <a:srgbClr val="FBD2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62880" y="1774393"/>
            <a:ext cx="3733800" cy="418211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940" marR="5080" algn="ctr">
              <a:lnSpc>
                <a:spcPct val="100000"/>
              </a:lnSpc>
              <a:spcBef>
                <a:spcPts val="110"/>
              </a:spcBef>
            </a:pPr>
            <a:r>
              <a:rPr sz="2200" b="1" spc="-5" dirty="0">
                <a:solidFill>
                  <a:srgbClr val="F7921E"/>
                </a:solidFill>
                <a:latin typeface="Calibri"/>
                <a:cs typeface="Calibri"/>
              </a:rPr>
              <a:t>Digital</a:t>
            </a:r>
            <a:r>
              <a:rPr sz="2200" b="1" spc="-60" dirty="0">
                <a:solidFill>
                  <a:srgbClr val="F7921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7921E"/>
                </a:solidFill>
                <a:latin typeface="Calibri"/>
                <a:cs typeface="Calibri"/>
              </a:rPr>
              <a:t>emotional</a:t>
            </a:r>
            <a:r>
              <a:rPr sz="2200" b="1" spc="5" dirty="0">
                <a:solidFill>
                  <a:srgbClr val="F7921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F7921E"/>
                </a:solidFill>
                <a:latin typeface="Calibri"/>
                <a:cs typeface="Calibri"/>
              </a:rPr>
              <a:t>wellness</a:t>
            </a:r>
            <a:r>
              <a:rPr sz="2200" b="1" spc="-55" dirty="0">
                <a:solidFill>
                  <a:srgbClr val="F7921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7921E"/>
                </a:solidFill>
                <a:latin typeface="Calibri"/>
                <a:cs typeface="Calibri"/>
              </a:rPr>
              <a:t>tools </a:t>
            </a:r>
            <a:r>
              <a:rPr sz="2200" b="1" spc="-484" dirty="0">
                <a:solidFill>
                  <a:srgbClr val="F7921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7921E"/>
                </a:solidFill>
                <a:latin typeface="Calibri"/>
                <a:cs typeface="Calibri"/>
              </a:rPr>
              <a:t>to </a:t>
            </a:r>
            <a:r>
              <a:rPr sz="2200" b="1" dirty="0">
                <a:solidFill>
                  <a:srgbClr val="F7921E"/>
                </a:solidFill>
                <a:latin typeface="Calibri"/>
                <a:cs typeface="Calibri"/>
              </a:rPr>
              <a:t>build </a:t>
            </a:r>
            <a:r>
              <a:rPr sz="2200" b="1" spc="-15" dirty="0">
                <a:solidFill>
                  <a:srgbClr val="F7921E"/>
                </a:solidFill>
                <a:latin typeface="Calibri"/>
                <a:cs typeface="Calibri"/>
              </a:rPr>
              <a:t>resiliency, </a:t>
            </a:r>
            <a:r>
              <a:rPr sz="2200" b="1" spc="-10" dirty="0">
                <a:solidFill>
                  <a:srgbClr val="F7921E"/>
                </a:solidFill>
                <a:latin typeface="Calibri"/>
                <a:cs typeface="Calibri"/>
              </a:rPr>
              <a:t>manage </a:t>
            </a:r>
            <a:r>
              <a:rPr sz="2200" b="1" spc="-5" dirty="0">
                <a:solidFill>
                  <a:srgbClr val="F7921E"/>
                </a:solidFill>
                <a:latin typeface="Calibri"/>
                <a:cs typeface="Calibri"/>
              </a:rPr>
              <a:t> stress, improve mood, </a:t>
            </a:r>
            <a:r>
              <a:rPr sz="2200" b="1" dirty="0">
                <a:solidFill>
                  <a:srgbClr val="F7921E"/>
                </a:solidFill>
                <a:latin typeface="Calibri"/>
                <a:cs typeface="Calibri"/>
              </a:rPr>
              <a:t>sleep </a:t>
            </a:r>
            <a:r>
              <a:rPr sz="2200" b="1" spc="5" dirty="0">
                <a:solidFill>
                  <a:srgbClr val="F7921E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F7921E"/>
                </a:solidFill>
                <a:latin typeface="Calibri"/>
                <a:cs typeface="Calibri"/>
              </a:rPr>
              <a:t>better </a:t>
            </a:r>
            <a:r>
              <a:rPr sz="2200" b="1" spc="-5" dirty="0">
                <a:solidFill>
                  <a:srgbClr val="F7921E"/>
                </a:solidFill>
                <a:latin typeface="Calibri"/>
                <a:cs typeface="Calibri"/>
              </a:rPr>
              <a:t>or </a:t>
            </a:r>
            <a:r>
              <a:rPr sz="2200" b="1" dirty="0">
                <a:solidFill>
                  <a:srgbClr val="F7921E"/>
                </a:solidFill>
                <a:latin typeface="Calibri"/>
                <a:cs typeface="Calibri"/>
              </a:rPr>
              <a:t>simply </a:t>
            </a:r>
            <a:r>
              <a:rPr sz="2200" b="1" spc="-5" dirty="0">
                <a:solidFill>
                  <a:srgbClr val="F7921E"/>
                </a:solidFill>
                <a:latin typeface="Calibri"/>
                <a:cs typeface="Calibri"/>
              </a:rPr>
              <a:t>find </a:t>
            </a:r>
            <a:r>
              <a:rPr sz="2200" b="1" dirty="0">
                <a:solidFill>
                  <a:srgbClr val="F7921E"/>
                </a:solidFill>
                <a:latin typeface="Calibri"/>
                <a:cs typeface="Calibri"/>
              </a:rPr>
              <a:t>daily </a:t>
            </a:r>
            <a:r>
              <a:rPr sz="2200" b="1" spc="5" dirty="0">
                <a:solidFill>
                  <a:srgbClr val="F7921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7921E"/>
                </a:solidFill>
                <a:latin typeface="Calibri"/>
                <a:cs typeface="Calibri"/>
              </a:rPr>
              <a:t>inspiration.</a:t>
            </a:r>
            <a:endParaRPr sz="2200">
              <a:latin typeface="Calibri"/>
              <a:cs typeface="Calibri"/>
            </a:endParaRPr>
          </a:p>
          <a:p>
            <a:pPr marL="273685" marR="438150" indent="-273685">
              <a:lnSpc>
                <a:spcPct val="100000"/>
              </a:lnSpc>
              <a:spcBef>
                <a:spcPts val="1030"/>
              </a:spcBef>
              <a:buFont typeface="Arial"/>
              <a:buChar char="•"/>
              <a:tabLst>
                <a:tab pos="273685" algn="l"/>
                <a:tab pos="287020" algn="l"/>
              </a:tabLst>
            </a:pPr>
            <a:r>
              <a:rPr sz="1800" spc="-15" dirty="0">
                <a:latin typeface="Calibri"/>
                <a:cs typeface="Calibri"/>
              </a:rPr>
              <a:t>Interactive,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self-paced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programs</a:t>
            </a:r>
            <a:endParaRPr sz="1800">
              <a:latin typeface="Calibri"/>
              <a:cs typeface="Calibri"/>
            </a:endParaRPr>
          </a:p>
          <a:p>
            <a:pPr marR="474980"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matched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your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preferences</a:t>
            </a:r>
            <a:endParaRPr sz="1800">
              <a:latin typeface="Calibri"/>
              <a:cs typeface="Calibri"/>
            </a:endParaRPr>
          </a:p>
          <a:p>
            <a:pPr marL="287020" marR="582295" indent="-2743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spc="-10" dirty="0">
                <a:latin typeface="Calibri"/>
                <a:cs typeface="Calibri"/>
              </a:rPr>
              <a:t>Self-monitoring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track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mood,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sleep,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stress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goals</a:t>
            </a:r>
            <a:endParaRPr sz="1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spc="-5" dirty="0">
                <a:latin typeface="Calibri"/>
                <a:cs typeface="Calibri"/>
              </a:rPr>
              <a:t>In-the-moment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tools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10" dirty="0">
                <a:latin typeface="Calibri"/>
                <a:cs typeface="Calibri"/>
              </a:rPr>
              <a:t> coping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endParaRPr sz="18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daily</a:t>
            </a:r>
            <a:r>
              <a:rPr sz="1800" spc="-10" dirty="0">
                <a:latin typeface="Calibri"/>
                <a:cs typeface="Calibri"/>
              </a:rPr>
              <a:t> situations</a:t>
            </a:r>
            <a:endParaRPr sz="1800">
              <a:latin typeface="Calibri"/>
              <a:cs typeface="Calibri"/>
            </a:endParaRPr>
          </a:p>
          <a:p>
            <a:pPr marL="287020" indent="-27432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1800" spc="-10" dirty="0">
                <a:latin typeface="Calibri"/>
                <a:cs typeface="Calibri"/>
              </a:rPr>
              <a:t>Over </a:t>
            </a:r>
            <a:r>
              <a:rPr sz="1800" spc="-5" dirty="0">
                <a:latin typeface="Calibri"/>
                <a:cs typeface="Calibri"/>
              </a:rPr>
              <a:t>30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life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themes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help</a:t>
            </a:r>
            <a:endParaRPr sz="1800">
              <a:latin typeface="Calibri"/>
              <a:cs typeface="Calibri"/>
            </a:endParaRPr>
          </a:p>
          <a:p>
            <a:pPr marL="28702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individuals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live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best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lives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6</a:t>
            </a:fld>
            <a:endParaRPr spc="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07" y="168021"/>
            <a:ext cx="558736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pc="-15" dirty="0"/>
              <a:t>Lifestyle</a:t>
            </a:r>
            <a:r>
              <a:rPr spc="-35" dirty="0"/>
              <a:t> </a:t>
            </a:r>
            <a:r>
              <a:rPr spc="-5" dirty="0"/>
              <a:t>coaching</a:t>
            </a:r>
          </a:p>
          <a:p>
            <a:pPr marL="12700">
              <a:lnSpc>
                <a:spcPts val="2735"/>
              </a:lnSpc>
            </a:pPr>
            <a:r>
              <a:rPr i="1" spc="-5" dirty="0">
                <a:latin typeface="Calibri"/>
                <a:cs typeface="Calibri"/>
              </a:rPr>
              <a:t>Helping</a:t>
            </a:r>
            <a:r>
              <a:rPr i="1" spc="1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members</a:t>
            </a:r>
            <a:r>
              <a:rPr i="1" spc="3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reach their</a:t>
            </a:r>
            <a:r>
              <a:rPr i="1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goals</a:t>
            </a:r>
            <a:r>
              <a:rPr i="1" spc="3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every</a:t>
            </a:r>
            <a:r>
              <a:rPr i="1" spc="-1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day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415" y="2048255"/>
            <a:ext cx="3575304" cy="377647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13046" y="1435684"/>
            <a:ext cx="4291330" cy="4723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110"/>
              </a:spcBef>
            </a:pPr>
            <a:r>
              <a:rPr sz="2200" b="1" dirty="0">
                <a:solidFill>
                  <a:srgbClr val="0087CE"/>
                </a:solidFill>
                <a:latin typeface="Calibri"/>
                <a:cs typeface="Calibri"/>
              </a:rPr>
              <a:t>Certified</a:t>
            </a:r>
            <a:r>
              <a:rPr sz="2200" b="1" spc="-6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7CE"/>
                </a:solidFill>
                <a:latin typeface="Calibri"/>
                <a:cs typeface="Calibri"/>
              </a:rPr>
              <a:t>coaches</a:t>
            </a:r>
            <a:r>
              <a:rPr sz="2200" b="1" spc="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87CE"/>
                </a:solidFill>
                <a:latin typeface="Calibri"/>
                <a:cs typeface="Calibri"/>
              </a:rPr>
              <a:t>motivate</a:t>
            </a:r>
            <a:r>
              <a:rPr sz="2200" b="1" spc="-6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7CE"/>
                </a:solidFill>
                <a:latin typeface="Calibri"/>
                <a:cs typeface="Calibri"/>
              </a:rPr>
              <a:t>members</a:t>
            </a:r>
            <a:endParaRPr sz="2200">
              <a:latin typeface="Calibri"/>
              <a:cs typeface="Calibri"/>
            </a:endParaRPr>
          </a:p>
          <a:p>
            <a:pPr marL="17780" algn="ctr">
              <a:lnSpc>
                <a:spcPct val="100000"/>
              </a:lnSpc>
            </a:pPr>
            <a:r>
              <a:rPr sz="2200" b="1" spc="-10" dirty="0">
                <a:solidFill>
                  <a:srgbClr val="0087CE"/>
                </a:solidFill>
                <a:latin typeface="Calibri"/>
                <a:cs typeface="Calibri"/>
              </a:rPr>
              <a:t>to</a:t>
            </a:r>
            <a:r>
              <a:rPr sz="2200" b="1" spc="-2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87CE"/>
                </a:solidFill>
                <a:latin typeface="Calibri"/>
                <a:cs typeface="Calibri"/>
              </a:rPr>
              <a:t>plan</a:t>
            </a:r>
            <a:r>
              <a:rPr sz="2200" b="1" spc="-2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0087CE"/>
                </a:solidFill>
                <a:latin typeface="Calibri"/>
                <a:cs typeface="Calibri"/>
              </a:rPr>
              <a:t>and</a:t>
            </a:r>
            <a:r>
              <a:rPr sz="2200" b="1" spc="-20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87CE"/>
                </a:solidFill>
                <a:latin typeface="Calibri"/>
                <a:cs typeface="Calibri"/>
              </a:rPr>
              <a:t>achieve</a:t>
            </a:r>
            <a:r>
              <a:rPr sz="2200" b="1" spc="-55" dirty="0">
                <a:solidFill>
                  <a:srgbClr val="0087C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87CE"/>
                </a:solidFill>
                <a:latin typeface="Calibri"/>
                <a:cs typeface="Calibri"/>
              </a:rPr>
              <a:t>their</a:t>
            </a:r>
            <a:r>
              <a:rPr sz="2200" b="1" spc="-5" dirty="0">
                <a:solidFill>
                  <a:srgbClr val="0087CE"/>
                </a:solidFill>
                <a:latin typeface="Calibri"/>
                <a:cs typeface="Calibri"/>
              </a:rPr>
              <a:t> goals.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Calibri"/>
              <a:cs typeface="Calibri"/>
            </a:endParaRPr>
          </a:p>
          <a:p>
            <a:pPr marL="299085" marR="41719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60" dirty="0">
                <a:latin typeface="Calibri"/>
                <a:cs typeface="Calibri"/>
              </a:rPr>
              <a:t>You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define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change you</a:t>
            </a:r>
            <a:r>
              <a:rPr sz="2000" spc="-20" dirty="0">
                <a:latin typeface="Calibri"/>
                <a:cs typeface="Calibri"/>
              </a:rPr>
              <a:t> want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make,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personal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professional.</a:t>
            </a:r>
            <a:endParaRPr sz="2000">
              <a:latin typeface="Calibri"/>
              <a:cs typeface="Calibri"/>
            </a:endParaRPr>
          </a:p>
          <a:p>
            <a:pPr marL="299085" marR="156210" indent="-28702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Coaches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help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you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clarify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goals,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identify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obstacles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develop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action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plans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achieve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results.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Calibri"/>
              <a:cs typeface="Calibri"/>
            </a:endParaRPr>
          </a:p>
          <a:p>
            <a:pPr marL="12700" marR="88265">
              <a:lnSpc>
                <a:spcPct val="100000"/>
              </a:lnSpc>
            </a:pPr>
            <a:r>
              <a:rPr sz="2000" i="1" spc="-5" dirty="0">
                <a:latin typeface="Calibri"/>
                <a:cs typeface="Calibri"/>
              </a:rPr>
              <a:t>“I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was</a:t>
            </a:r>
            <a:r>
              <a:rPr sz="2000" i="1" spc="15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fortunate</a:t>
            </a:r>
            <a:r>
              <a:rPr sz="2000" i="1" spc="-15" dirty="0">
                <a:latin typeface="Calibri"/>
                <a:cs typeface="Calibri"/>
              </a:rPr>
              <a:t> to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benefit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from</a:t>
            </a:r>
            <a:r>
              <a:rPr sz="2000" i="1" spc="2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her 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coaching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during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a </a:t>
            </a:r>
            <a:r>
              <a:rPr sz="2000" i="1" spc="-10" dirty="0">
                <a:latin typeface="Calibri"/>
                <a:cs typeface="Calibri"/>
              </a:rPr>
              <a:t>recent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life</a:t>
            </a:r>
            <a:r>
              <a:rPr sz="2000" i="1" spc="-5" dirty="0">
                <a:latin typeface="Calibri"/>
                <a:cs typeface="Calibri"/>
              </a:rPr>
              <a:t> transition. 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She </a:t>
            </a:r>
            <a:r>
              <a:rPr sz="2000" i="1" spc="-10" dirty="0">
                <a:latin typeface="Calibri"/>
                <a:cs typeface="Calibri"/>
              </a:rPr>
              <a:t>was instrumental </a:t>
            </a:r>
            <a:r>
              <a:rPr sz="2000" i="1" spc="-5" dirty="0">
                <a:latin typeface="Calibri"/>
                <a:cs typeface="Calibri"/>
              </a:rPr>
              <a:t>in bringing clarity 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5" dirty="0">
                <a:latin typeface="Calibri"/>
                <a:cs typeface="Calibri"/>
              </a:rPr>
              <a:t>to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25" dirty="0">
                <a:latin typeface="Calibri"/>
                <a:cs typeface="Calibri"/>
              </a:rPr>
              <a:t>my</a:t>
            </a:r>
            <a:r>
              <a:rPr sz="2000" i="1" spc="-5" dirty="0">
                <a:latin typeface="Calibri"/>
                <a:cs typeface="Calibri"/>
              </a:rPr>
              <a:t> situation</a:t>
            </a:r>
            <a:r>
              <a:rPr sz="2000" i="1" dirty="0">
                <a:latin typeface="Calibri"/>
                <a:cs typeface="Calibri"/>
              </a:rPr>
              <a:t> and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helped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me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find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great </a:t>
            </a:r>
            <a:r>
              <a:rPr sz="2000" i="1" spc="-4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peace</a:t>
            </a:r>
            <a:r>
              <a:rPr sz="2000" i="1" spc="-2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where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I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could</a:t>
            </a:r>
            <a:r>
              <a:rPr sz="2000" i="1" spc="-1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not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find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it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-30" dirty="0">
                <a:latin typeface="Calibri"/>
                <a:cs typeface="Calibri"/>
              </a:rPr>
              <a:t>before.”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55735" y="1280160"/>
            <a:ext cx="384175" cy="5120640"/>
          </a:xfrm>
          <a:custGeom>
            <a:avLst/>
            <a:gdLst/>
            <a:ahLst/>
            <a:cxnLst/>
            <a:rect l="l" t="t" r="r" b="b"/>
            <a:pathLst>
              <a:path w="384175" h="5120640">
                <a:moveTo>
                  <a:pt x="384048" y="0"/>
                </a:moveTo>
                <a:lnTo>
                  <a:pt x="3556" y="1524"/>
                </a:lnTo>
                <a:lnTo>
                  <a:pt x="3180" y="40374"/>
                </a:lnTo>
                <a:lnTo>
                  <a:pt x="3859" y="107072"/>
                </a:lnTo>
                <a:lnTo>
                  <a:pt x="3556" y="145923"/>
                </a:lnTo>
                <a:lnTo>
                  <a:pt x="225044" y="145923"/>
                </a:lnTo>
                <a:lnTo>
                  <a:pt x="225044" y="4976279"/>
                </a:lnTo>
                <a:lnTo>
                  <a:pt x="3556" y="4976279"/>
                </a:lnTo>
                <a:lnTo>
                  <a:pt x="0" y="5119103"/>
                </a:lnTo>
                <a:lnTo>
                  <a:pt x="384048" y="5120640"/>
                </a:lnTo>
                <a:lnTo>
                  <a:pt x="384048" y="0"/>
                </a:lnTo>
                <a:close/>
              </a:path>
            </a:pathLst>
          </a:custGeom>
          <a:solidFill>
            <a:srgbClr val="C2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32503" y="1280160"/>
            <a:ext cx="384175" cy="5120640"/>
          </a:xfrm>
          <a:custGeom>
            <a:avLst/>
            <a:gdLst/>
            <a:ahLst/>
            <a:cxnLst/>
            <a:rect l="l" t="t" r="r" b="b"/>
            <a:pathLst>
              <a:path w="384175" h="5120640">
                <a:moveTo>
                  <a:pt x="0" y="0"/>
                </a:moveTo>
                <a:lnTo>
                  <a:pt x="0" y="5120640"/>
                </a:lnTo>
                <a:lnTo>
                  <a:pt x="384048" y="5119103"/>
                </a:lnTo>
                <a:lnTo>
                  <a:pt x="380492" y="4976279"/>
                </a:lnTo>
                <a:lnTo>
                  <a:pt x="159004" y="4976279"/>
                </a:lnTo>
                <a:lnTo>
                  <a:pt x="159004" y="145923"/>
                </a:lnTo>
                <a:lnTo>
                  <a:pt x="380492" y="145923"/>
                </a:lnTo>
                <a:lnTo>
                  <a:pt x="380188" y="107072"/>
                </a:lnTo>
                <a:lnTo>
                  <a:pt x="380867" y="40374"/>
                </a:lnTo>
                <a:lnTo>
                  <a:pt x="380492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C2E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7</a:t>
            </a:fld>
            <a:endParaRPr spc="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507" y="168021"/>
            <a:ext cx="6447790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pc="-5" dirty="0"/>
              <a:t>Counseling</a:t>
            </a:r>
          </a:p>
          <a:p>
            <a:pPr marL="12700">
              <a:lnSpc>
                <a:spcPts val="2735"/>
              </a:lnSpc>
            </a:pPr>
            <a:r>
              <a:rPr i="1" spc="-5" dirty="0">
                <a:latin typeface="Calibri"/>
                <a:cs typeface="Calibri"/>
              </a:rPr>
              <a:t>Licensed</a:t>
            </a:r>
            <a:r>
              <a:rPr i="1" spc="2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professionals</a:t>
            </a:r>
            <a:r>
              <a:rPr i="1" spc="6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provide</a:t>
            </a:r>
            <a:r>
              <a:rPr i="1" spc="3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the </a:t>
            </a:r>
            <a:r>
              <a:rPr i="1" spc="-10" dirty="0">
                <a:latin typeface="Calibri"/>
                <a:cs typeface="Calibri"/>
              </a:rPr>
              <a:t>support</a:t>
            </a:r>
            <a:r>
              <a:rPr i="1" spc="65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you need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52264" y="1336293"/>
            <a:ext cx="3836035" cy="45097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7810" marR="5080" indent="-1384935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rgbClr val="22AD48"/>
                </a:solidFill>
                <a:latin typeface="Calibri"/>
                <a:cs typeface="Calibri"/>
              </a:rPr>
              <a:t>Confidential</a:t>
            </a:r>
            <a:r>
              <a:rPr sz="2200" b="1" spc="-20" dirty="0">
                <a:solidFill>
                  <a:srgbClr val="22AD48"/>
                </a:solidFill>
                <a:latin typeface="Calibri"/>
                <a:cs typeface="Calibri"/>
              </a:rPr>
              <a:t> </a:t>
            </a:r>
            <a:r>
              <a:rPr sz="2200" b="1" spc="5" dirty="0">
                <a:solidFill>
                  <a:srgbClr val="22AD48"/>
                </a:solidFill>
                <a:latin typeface="Calibri"/>
                <a:cs typeface="Calibri"/>
              </a:rPr>
              <a:t>service</a:t>
            </a:r>
            <a:r>
              <a:rPr sz="2200" b="1" spc="-55" dirty="0">
                <a:solidFill>
                  <a:srgbClr val="22AD4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2AD48"/>
                </a:solidFill>
                <a:latin typeface="Calibri"/>
                <a:cs typeface="Calibri"/>
              </a:rPr>
              <a:t>provided</a:t>
            </a:r>
            <a:r>
              <a:rPr sz="2200" b="1" spc="-55" dirty="0">
                <a:solidFill>
                  <a:srgbClr val="22AD48"/>
                </a:solidFill>
                <a:latin typeface="Calibri"/>
                <a:cs typeface="Calibri"/>
              </a:rPr>
              <a:t> </a:t>
            </a:r>
            <a:r>
              <a:rPr sz="2200" b="1" spc="-15" dirty="0">
                <a:solidFill>
                  <a:srgbClr val="22AD48"/>
                </a:solidFill>
                <a:latin typeface="Calibri"/>
                <a:cs typeface="Calibri"/>
              </a:rPr>
              <a:t>at </a:t>
            </a:r>
            <a:r>
              <a:rPr sz="2200" b="1" spc="-484" dirty="0">
                <a:solidFill>
                  <a:srgbClr val="22AD4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2AD48"/>
                </a:solidFill>
                <a:latin typeface="Calibri"/>
                <a:cs typeface="Calibri"/>
              </a:rPr>
              <a:t>no</a:t>
            </a:r>
            <a:r>
              <a:rPr sz="2200" b="1" spc="-15" dirty="0">
                <a:solidFill>
                  <a:srgbClr val="22AD48"/>
                </a:solidFill>
                <a:latin typeface="Calibri"/>
                <a:cs typeface="Calibri"/>
              </a:rPr>
              <a:t> </a:t>
            </a:r>
            <a:r>
              <a:rPr sz="2200" b="1" spc="-5" dirty="0">
                <a:solidFill>
                  <a:srgbClr val="22AD48"/>
                </a:solidFill>
                <a:latin typeface="Calibri"/>
                <a:cs typeface="Calibri"/>
              </a:rPr>
              <a:t>cost.</a:t>
            </a:r>
            <a:endParaRPr sz="2200">
              <a:latin typeface="Calibri"/>
              <a:cs typeface="Calibri"/>
            </a:endParaRPr>
          </a:p>
          <a:p>
            <a:pPr marL="12700" marR="219075">
              <a:lnSpc>
                <a:spcPct val="100000"/>
              </a:lnSpc>
              <a:spcBef>
                <a:spcPts val="1215"/>
              </a:spcBef>
            </a:pP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Counselors</a:t>
            </a:r>
            <a:r>
              <a:rPr sz="2000" spc="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53638"/>
                </a:solidFill>
                <a:latin typeface="Calibri"/>
                <a:cs typeface="Calibri"/>
              </a:rPr>
              <a:t>can</a:t>
            </a:r>
            <a:r>
              <a:rPr sz="2000" spc="2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53638"/>
                </a:solidFill>
                <a:latin typeface="Calibri"/>
                <a:cs typeface="Calibri"/>
              </a:rPr>
              <a:t>help</a:t>
            </a:r>
            <a:r>
              <a:rPr sz="2000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53638"/>
                </a:solidFill>
                <a:latin typeface="Calibri"/>
                <a:cs typeface="Calibri"/>
              </a:rPr>
              <a:t>with</a:t>
            </a:r>
            <a:r>
              <a:rPr sz="2000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353638"/>
                </a:solidFill>
                <a:latin typeface="Calibri"/>
                <a:cs typeface="Calibri"/>
              </a:rPr>
              <a:t>anxiety, </a:t>
            </a:r>
            <a:r>
              <a:rPr sz="2000" spc="-20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353638"/>
                </a:solidFill>
                <a:latin typeface="Calibri"/>
                <a:cs typeface="Calibri"/>
              </a:rPr>
              <a:t>grief,</a:t>
            </a:r>
            <a:r>
              <a:rPr sz="2000" spc="2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depression,</a:t>
            </a:r>
            <a:r>
              <a:rPr sz="2000" spc="4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relationships</a:t>
            </a:r>
            <a:r>
              <a:rPr sz="2000" spc="3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353638"/>
                </a:solidFill>
                <a:latin typeface="Calibri"/>
                <a:cs typeface="Calibri"/>
              </a:rPr>
              <a:t>and </a:t>
            </a:r>
            <a:r>
              <a:rPr sz="2000" spc="-440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353638"/>
                </a:solidFill>
                <a:latin typeface="Calibri"/>
                <a:cs typeface="Calibri"/>
              </a:rPr>
              <a:t>more.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000" spc="-15" dirty="0">
                <a:solidFill>
                  <a:srgbClr val="353638"/>
                </a:solidFill>
                <a:latin typeface="Calibri"/>
                <a:cs typeface="Calibri"/>
              </a:rPr>
              <a:t>They</a:t>
            </a:r>
            <a:r>
              <a:rPr sz="2000" spc="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are</a:t>
            </a:r>
            <a:r>
              <a:rPr sz="2000" spc="-3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available: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5"/>
              </a:spcBef>
              <a:buClr>
                <a:srgbClr val="5C2E9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In-person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5C2E9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solidFill>
                  <a:srgbClr val="353638"/>
                </a:solidFill>
                <a:latin typeface="Calibri"/>
                <a:cs typeface="Calibri"/>
              </a:rPr>
              <a:t>By</a:t>
            </a:r>
            <a:r>
              <a:rPr sz="2000" spc="-1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353638"/>
                </a:solidFill>
                <a:latin typeface="Calibri"/>
                <a:cs typeface="Calibri"/>
              </a:rPr>
              <a:t>text </a:t>
            </a:r>
            <a:r>
              <a:rPr sz="2000" spc="-15" dirty="0">
                <a:solidFill>
                  <a:srgbClr val="353638"/>
                </a:solidFill>
                <a:latin typeface="Calibri"/>
                <a:cs typeface="Calibri"/>
              </a:rPr>
              <a:t>message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5C2E9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solidFill>
                  <a:srgbClr val="353638"/>
                </a:solidFill>
                <a:latin typeface="Calibri"/>
                <a:cs typeface="Calibri"/>
              </a:rPr>
              <a:t>Live</a:t>
            </a:r>
            <a:r>
              <a:rPr sz="2000" spc="-15" dirty="0">
                <a:solidFill>
                  <a:srgbClr val="353638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chat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5C2E9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solidFill>
                  <a:srgbClr val="353638"/>
                </a:solidFill>
                <a:latin typeface="Calibri"/>
                <a:cs typeface="Calibri"/>
              </a:rPr>
              <a:t>Phone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00"/>
              </a:spcBef>
              <a:buClr>
                <a:srgbClr val="5C2E92"/>
              </a:buClr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spc="-10" dirty="0">
                <a:solidFill>
                  <a:srgbClr val="353638"/>
                </a:solidFill>
                <a:latin typeface="Calibri"/>
                <a:cs typeface="Calibri"/>
              </a:rPr>
              <a:t>Video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504" y="1146047"/>
            <a:ext cx="3990340" cy="5276215"/>
            <a:chOff x="222504" y="1146047"/>
            <a:chExt cx="3990340" cy="52762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504" y="1146047"/>
              <a:ext cx="3989832" cy="4352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152" y="4575047"/>
              <a:ext cx="3758184" cy="184708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8622792" y="1146047"/>
            <a:ext cx="433070" cy="5038725"/>
          </a:xfrm>
          <a:custGeom>
            <a:avLst/>
            <a:gdLst/>
            <a:ahLst/>
            <a:cxnLst/>
            <a:rect l="l" t="t" r="r" b="b"/>
            <a:pathLst>
              <a:path w="433070" h="5038725">
                <a:moveTo>
                  <a:pt x="432815" y="0"/>
                </a:moveTo>
                <a:lnTo>
                  <a:pt x="3936" y="1524"/>
                </a:lnTo>
                <a:lnTo>
                  <a:pt x="3544" y="39711"/>
                </a:lnTo>
                <a:lnTo>
                  <a:pt x="4329" y="105322"/>
                </a:lnTo>
                <a:lnTo>
                  <a:pt x="3936" y="143510"/>
                </a:lnTo>
                <a:lnTo>
                  <a:pt x="253618" y="143510"/>
                </a:lnTo>
                <a:lnTo>
                  <a:pt x="253618" y="4896307"/>
                </a:lnTo>
                <a:lnTo>
                  <a:pt x="3936" y="4896307"/>
                </a:lnTo>
                <a:lnTo>
                  <a:pt x="0" y="5036832"/>
                </a:lnTo>
                <a:lnTo>
                  <a:pt x="432815" y="5038344"/>
                </a:lnTo>
                <a:lnTo>
                  <a:pt x="432815" y="0"/>
                </a:lnTo>
                <a:close/>
              </a:path>
            </a:pathLst>
          </a:custGeom>
          <a:solidFill>
            <a:srgbClr val="F1F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70832" y="1146047"/>
            <a:ext cx="433070" cy="5038725"/>
          </a:xfrm>
          <a:custGeom>
            <a:avLst/>
            <a:gdLst/>
            <a:ahLst/>
            <a:cxnLst/>
            <a:rect l="l" t="t" r="r" b="b"/>
            <a:pathLst>
              <a:path w="433070" h="5038725">
                <a:moveTo>
                  <a:pt x="0" y="0"/>
                </a:moveTo>
                <a:lnTo>
                  <a:pt x="0" y="5038344"/>
                </a:lnTo>
                <a:lnTo>
                  <a:pt x="432815" y="5036832"/>
                </a:lnTo>
                <a:lnTo>
                  <a:pt x="428878" y="4896307"/>
                </a:lnTo>
                <a:lnTo>
                  <a:pt x="179196" y="4896307"/>
                </a:lnTo>
                <a:lnTo>
                  <a:pt x="179196" y="143510"/>
                </a:lnTo>
                <a:lnTo>
                  <a:pt x="428878" y="143510"/>
                </a:lnTo>
                <a:lnTo>
                  <a:pt x="428486" y="105322"/>
                </a:lnTo>
                <a:lnTo>
                  <a:pt x="429271" y="39711"/>
                </a:lnTo>
                <a:lnTo>
                  <a:pt x="428878" y="1524"/>
                </a:lnTo>
                <a:lnTo>
                  <a:pt x="0" y="0"/>
                </a:lnTo>
                <a:close/>
              </a:path>
            </a:pathLst>
          </a:custGeom>
          <a:solidFill>
            <a:srgbClr val="F1F6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8</a:t>
            </a:fld>
            <a:endParaRPr spc="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7" y="2273807"/>
            <a:ext cx="2816352" cy="21701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2511" y="2983992"/>
            <a:ext cx="1880615" cy="18348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659123" y="4893564"/>
            <a:ext cx="4668520" cy="0"/>
          </a:xfrm>
          <a:custGeom>
            <a:avLst/>
            <a:gdLst/>
            <a:ahLst/>
            <a:cxnLst/>
            <a:rect l="l" t="t" r="r" b="b"/>
            <a:pathLst>
              <a:path w="4668520">
                <a:moveTo>
                  <a:pt x="0" y="0"/>
                </a:moveTo>
                <a:lnTo>
                  <a:pt x="4668266" y="0"/>
                </a:lnTo>
              </a:path>
            </a:pathLst>
          </a:custGeom>
          <a:ln w="15875">
            <a:solidFill>
              <a:srgbClr val="0087C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9123" y="2909316"/>
            <a:ext cx="4668520" cy="0"/>
          </a:xfrm>
          <a:custGeom>
            <a:avLst/>
            <a:gdLst/>
            <a:ahLst/>
            <a:cxnLst/>
            <a:rect l="l" t="t" r="r" b="b"/>
            <a:pathLst>
              <a:path w="4668520">
                <a:moveTo>
                  <a:pt x="0" y="0"/>
                </a:moveTo>
                <a:lnTo>
                  <a:pt x="4668266" y="0"/>
                </a:lnTo>
              </a:path>
            </a:pathLst>
          </a:custGeom>
          <a:ln w="15875">
            <a:solidFill>
              <a:srgbClr val="0087CE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755135" y="4998720"/>
            <a:ext cx="1463040" cy="1430020"/>
            <a:chOff x="3755135" y="4998720"/>
            <a:chExt cx="1463040" cy="14300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5135" y="4998720"/>
              <a:ext cx="1463039" cy="14295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19143" y="5090160"/>
              <a:ext cx="1344168" cy="87477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3833876" y="1082402"/>
            <a:ext cx="4503420" cy="561467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200" b="1" spc="-20" dirty="0">
                <a:latin typeface="Calibri"/>
                <a:cs typeface="Calibri"/>
              </a:rPr>
              <a:t>Work-life </a:t>
            </a:r>
            <a:r>
              <a:rPr sz="2200" b="1" spc="-5" dirty="0">
                <a:latin typeface="Calibri"/>
                <a:cs typeface="Calibri"/>
              </a:rPr>
              <a:t>web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5" dirty="0">
                <a:latin typeface="Calibri"/>
                <a:cs typeface="Calibri"/>
              </a:rPr>
              <a:t>services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835"/>
              </a:spcBef>
              <a:buSzPct val="105555"/>
              <a:buFont typeface="Arial"/>
              <a:buChar char="•"/>
              <a:tabLst>
                <a:tab pos="195580" algn="l"/>
              </a:tabLst>
            </a:pPr>
            <a:r>
              <a:rPr sz="1800" spc="-20" dirty="0">
                <a:latin typeface="Calibri"/>
                <a:cs typeface="Calibri"/>
              </a:rPr>
              <a:t>Parenting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childcare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|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Aging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elder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care</a:t>
            </a:r>
            <a:endParaRPr sz="1800">
              <a:latin typeface="Calibri"/>
              <a:cs typeface="Calibri"/>
            </a:endParaRPr>
          </a:p>
          <a:p>
            <a:pPr marL="194945" marR="533400" indent="-182880">
              <a:lnSpc>
                <a:spcPct val="100000"/>
              </a:lnSpc>
              <a:spcBef>
                <a:spcPts val="790"/>
              </a:spcBef>
              <a:buSzPct val="105555"/>
              <a:buFont typeface="Arial"/>
              <a:buChar char="•"/>
              <a:tabLst>
                <a:tab pos="195580" algn="l"/>
              </a:tabLst>
            </a:pPr>
            <a:r>
              <a:rPr sz="1800" spc="-15" dirty="0">
                <a:latin typeface="Calibri"/>
                <a:cs typeface="Calibri"/>
              </a:rPr>
              <a:t>Life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events: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new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baby,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special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needs,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pet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ownership,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marriage,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divorce,</a:t>
            </a:r>
            <a:r>
              <a:rPr sz="1800" spc="-5" dirty="0">
                <a:latin typeface="Calibri"/>
                <a:cs typeface="Calibri"/>
              </a:rPr>
              <a:t> money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management,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etc.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</a:pPr>
            <a:r>
              <a:rPr sz="2200" b="1" spc="-5" dirty="0">
                <a:latin typeface="Calibri"/>
                <a:cs typeface="Calibri"/>
              </a:rPr>
              <a:t>Employee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discounts</a:t>
            </a:r>
            <a:endParaRPr sz="22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835"/>
              </a:spcBef>
              <a:buSzPct val="105555"/>
              <a:buFont typeface="Arial"/>
              <a:buChar char="•"/>
              <a:tabLst>
                <a:tab pos="195580" algn="l"/>
              </a:tabLst>
            </a:pPr>
            <a:r>
              <a:rPr sz="1800" spc="-10" dirty="0">
                <a:latin typeface="Calibri"/>
                <a:cs typeface="Calibri"/>
              </a:rPr>
              <a:t>Money-saving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offers</a:t>
            </a:r>
            <a:endParaRPr sz="18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795"/>
              </a:spcBef>
              <a:buSzPct val="105555"/>
              <a:buFont typeface="Arial"/>
              <a:buChar char="•"/>
              <a:tabLst>
                <a:tab pos="195580" algn="l"/>
              </a:tabLst>
            </a:pPr>
            <a:r>
              <a:rPr sz="1800" spc="-10" dirty="0">
                <a:latin typeface="Calibri"/>
                <a:cs typeface="Calibri"/>
              </a:rPr>
              <a:t>National</a:t>
            </a:r>
            <a:r>
              <a:rPr sz="1800" spc="-5" dirty="0">
                <a:latin typeface="Calibri"/>
                <a:cs typeface="Calibri"/>
              </a:rPr>
              <a:t> and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local</a:t>
            </a:r>
            <a:endParaRPr sz="1800">
              <a:latin typeface="Calibri"/>
              <a:cs typeface="Calibri"/>
            </a:endParaRPr>
          </a:p>
          <a:p>
            <a:pPr marL="194945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brands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667510">
              <a:lnSpc>
                <a:spcPct val="100000"/>
              </a:lnSpc>
              <a:spcBef>
                <a:spcPts val="1435"/>
              </a:spcBef>
            </a:pPr>
            <a:r>
              <a:rPr sz="2200" b="1" spc="-5" dirty="0">
                <a:latin typeface="Calibri"/>
                <a:cs typeface="Calibri"/>
              </a:rPr>
              <a:t>Member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website</a:t>
            </a:r>
            <a:endParaRPr sz="2200">
              <a:latin typeface="Calibri"/>
              <a:cs typeface="Calibri"/>
            </a:endParaRPr>
          </a:p>
          <a:p>
            <a:pPr marL="1667510" marR="83185">
              <a:lnSpc>
                <a:spcPct val="100000"/>
              </a:lnSpc>
              <a:spcBef>
                <a:spcPts val="1025"/>
              </a:spcBef>
            </a:pPr>
            <a:r>
              <a:rPr sz="1800" spc="-20" dirty="0">
                <a:latin typeface="Calibri"/>
                <a:cs typeface="Calibri"/>
              </a:rPr>
              <a:t>Centralizes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access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services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hundreds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life 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educational 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resources.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60"/>
              </a:lnSpc>
            </a:pPr>
            <a:fld id="{81D60167-4931-47E6-BA6A-407CBD079E47}" type="slidenum">
              <a:rPr spc="5" dirty="0"/>
              <a:t>9</a:t>
            </a:fld>
            <a:endParaRPr spc="5" dirty="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9908" y="159461"/>
            <a:ext cx="531749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pc="-20" dirty="0"/>
              <a:t>Life</a:t>
            </a:r>
            <a:r>
              <a:rPr spc="-25" dirty="0"/>
              <a:t> </a:t>
            </a:r>
            <a:r>
              <a:rPr dirty="0"/>
              <a:t>enrichment</a:t>
            </a:r>
          </a:p>
          <a:p>
            <a:pPr marL="12700">
              <a:lnSpc>
                <a:spcPts val="2740"/>
              </a:lnSpc>
            </a:pPr>
            <a:r>
              <a:rPr i="1" spc="-5" dirty="0">
                <a:latin typeface="Calibri"/>
                <a:cs typeface="Calibri"/>
              </a:rPr>
              <a:t>Services</a:t>
            </a:r>
            <a:r>
              <a:rPr i="1" spc="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for</a:t>
            </a:r>
            <a:r>
              <a:rPr i="1" dirty="0">
                <a:latin typeface="Calibri"/>
                <a:cs typeface="Calibri"/>
              </a:rPr>
              <a:t> every</a:t>
            </a:r>
            <a:r>
              <a:rPr i="1" spc="-20" dirty="0">
                <a:latin typeface="Calibri"/>
                <a:cs typeface="Calibri"/>
              </a:rPr>
              <a:t> </a:t>
            </a:r>
            <a:r>
              <a:rPr i="1" spc="-5" dirty="0">
                <a:latin typeface="Calibri"/>
                <a:cs typeface="Calibri"/>
              </a:rPr>
              <a:t>generation</a:t>
            </a:r>
            <a:r>
              <a:rPr i="1" spc="2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and</a:t>
            </a:r>
            <a:r>
              <a:rPr i="1" spc="1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life</a:t>
            </a:r>
            <a:r>
              <a:rPr i="1" spc="10" dirty="0">
                <a:latin typeface="Calibri"/>
                <a:cs typeface="Calibri"/>
              </a:rPr>
              <a:t> </a:t>
            </a:r>
            <a:r>
              <a:rPr i="1" spc="-15" dirty="0">
                <a:latin typeface="Calibri"/>
                <a:cs typeface="Calibri"/>
              </a:rPr>
              <a:t>stage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1218</Words>
  <Application>Microsoft Office PowerPoint</Application>
  <PresentationFormat>On-screen Show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Your Employee  Assistance Program</vt:lpstr>
      <vt:lpstr>Objectives</vt:lpstr>
      <vt:lpstr>Your program</vt:lpstr>
      <vt:lpstr>How your services can help you</vt:lpstr>
      <vt:lpstr>How to contact your program</vt:lpstr>
      <vt:lpstr>Self-care programs Digital well-being for full spectrum emotional health</vt:lpstr>
      <vt:lpstr>Lifestyle coaching Helping members reach their goals every day</vt:lpstr>
      <vt:lpstr>Counseling Licensed professionals provide the support you need</vt:lpstr>
      <vt:lpstr>Life enrichment Services for every generation and life stage</vt:lpstr>
      <vt:lpstr>Life enrichment Services for every generation and life stage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Employee  Assistance Program</dc:title>
  <dc:creator>Smith, Charles R.</dc:creator>
  <cp:lastModifiedBy>martin kulikowski</cp:lastModifiedBy>
  <cp:revision>1</cp:revision>
  <dcterms:created xsi:type="dcterms:W3CDTF">2021-08-25T18:59:47Z</dcterms:created>
  <dcterms:modified xsi:type="dcterms:W3CDTF">2021-08-26T18:14:12Z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2021-08-25T00:00:00Z</vt:filetime>
  </property>
</Properties>
</file>